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media/image10.svg" ContentType="image/svg+xml"/>
  <Override PartName="/ppt/media/image12.svg" ContentType="image/svg+xml"/>
  <Override PartName="/ppt/media/image14.svg" ContentType="image/svg+xml"/>
  <Override PartName="/ppt/media/image16.svg" ContentType="image/svg+xml"/>
  <Override PartName="/ppt/media/image19.svg" ContentType="image/svg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1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2" r:id="rId4"/>
  </p:sldMasterIdLst>
  <p:notesMasterIdLst>
    <p:notesMasterId r:id="rId35"/>
  </p:notesMasterIdLst>
  <p:handoutMasterIdLst>
    <p:handoutMasterId r:id="rId36"/>
  </p:handoutMasterIdLst>
  <p:sldIdLst>
    <p:sldId id="308" r:id="rId5"/>
    <p:sldId id="315" r:id="rId6"/>
    <p:sldId id="328" r:id="rId7"/>
    <p:sldId id="327" r:id="rId8"/>
    <p:sldId id="331" r:id="rId9"/>
    <p:sldId id="316" r:id="rId10"/>
    <p:sldId id="374" r:id="rId11"/>
    <p:sldId id="375" r:id="rId12"/>
    <p:sldId id="362" r:id="rId13"/>
    <p:sldId id="367" r:id="rId14"/>
    <p:sldId id="347" r:id="rId15"/>
    <p:sldId id="370" r:id="rId16"/>
    <p:sldId id="365" r:id="rId17"/>
    <p:sldId id="376" r:id="rId18"/>
    <p:sldId id="377" r:id="rId19"/>
    <p:sldId id="378" r:id="rId20"/>
    <p:sldId id="368" r:id="rId21"/>
    <p:sldId id="366" r:id="rId22"/>
    <p:sldId id="371" r:id="rId23"/>
    <p:sldId id="345" r:id="rId24"/>
    <p:sldId id="379" r:id="rId25"/>
    <p:sldId id="380" r:id="rId26"/>
    <p:sldId id="381" r:id="rId27"/>
    <p:sldId id="369" r:id="rId28"/>
    <p:sldId id="349" r:id="rId29"/>
    <p:sldId id="372" r:id="rId30"/>
    <p:sldId id="350" r:id="rId31"/>
    <p:sldId id="373" r:id="rId32"/>
    <p:sldId id="382" r:id="rId33"/>
    <p:sldId id="310" r:id="rId34"/>
  </p:sldIdLst>
  <p:sldSz cx="9906000" cy="6858000" type="A4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45" userDrawn="1">
          <p15:clr>
            <a:srgbClr val="A4A3A4"/>
          </p15:clr>
        </p15:guide>
        <p15:guide id="2" pos="240" userDrawn="1">
          <p15:clr>
            <a:srgbClr val="A4A3A4"/>
          </p15:clr>
        </p15:guide>
        <p15:guide id="4" pos="3119" userDrawn="1">
          <p15:clr>
            <a:srgbClr val="A4A3A4"/>
          </p15:clr>
        </p15:guide>
        <p15:guide id="7" pos="5978" userDrawn="1">
          <p15:clr>
            <a:srgbClr val="A4A3A4"/>
          </p15:clr>
        </p15:guide>
        <p15:guide id="8" pos="1759" userDrawn="1">
          <p15:clr>
            <a:srgbClr val="A4A3A4"/>
          </p15:clr>
        </p15:guide>
        <p15:guide id="9" pos="4040" userDrawn="1">
          <p15:clr>
            <a:srgbClr val="A4A3A4"/>
          </p15:clr>
        </p15:guide>
        <p15:guide id="10" pos="4352" userDrawn="1">
          <p15:clr>
            <a:srgbClr val="A4A3A4"/>
          </p15:clr>
        </p15:guide>
        <p15:guide id="11" pos="4435" userDrawn="1">
          <p15:clr>
            <a:srgbClr val="A4A3A4"/>
          </p15:clr>
        </p15:guide>
        <p15:guide id="12" pos="4740" userDrawn="1">
          <p15:clr>
            <a:srgbClr val="A4A3A4"/>
          </p15:clr>
        </p15:guide>
        <p15:guide id="13" pos="4811" userDrawn="1">
          <p15:clr>
            <a:srgbClr val="A4A3A4"/>
          </p15:clr>
        </p15:guide>
        <p15:guide id="14" pos="5118" userDrawn="1">
          <p15:clr>
            <a:srgbClr val="A4A3A4"/>
          </p15:clr>
        </p15:guide>
        <p15:guide id="15" pos="5188" userDrawn="1">
          <p15:clr>
            <a:srgbClr val="A4A3A4"/>
          </p15:clr>
        </p15:guide>
        <p15:guide id="16" pos="548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5353"/>
    <a:srgbClr val="5EACDB"/>
    <a:srgbClr val="0575F3"/>
    <a:srgbClr val="557DE1"/>
    <a:srgbClr val="648CE4"/>
    <a:srgbClr val="6A8AE4"/>
    <a:srgbClr val="506FDC"/>
    <a:srgbClr val="4F6FC9"/>
    <a:srgbClr val="505FC8"/>
    <a:srgbClr val="4F5E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밝은 스타일 2 - 강조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밝은 스타일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41" autoAdjust="0"/>
    <p:restoredTop sz="95935" autoAdjust="0"/>
  </p:normalViewPr>
  <p:slideViewPr>
    <p:cSldViewPr snapToGrid="0" showGuides="1">
      <p:cViewPr varScale="1">
        <p:scale>
          <a:sx n="78" d="100"/>
          <a:sy n="78" d="100"/>
        </p:scale>
        <p:origin x="1334" y="67"/>
      </p:cViewPr>
      <p:guideLst>
        <p:guide orient="horz" pos="3045"/>
        <p:guide pos="240"/>
        <p:guide pos="3119"/>
        <p:guide pos="5978"/>
        <p:guide pos="1759"/>
        <p:guide pos="4040"/>
        <p:guide pos="4352"/>
        <p:guide pos="4435"/>
        <p:guide pos="4740"/>
        <p:guide pos="4811"/>
        <p:guide pos="5118"/>
        <p:guide pos="5188"/>
        <p:guide pos="5481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>
      <p:cViewPr varScale="1">
        <p:scale>
          <a:sx n="110" d="100"/>
          <a:sy n="110" d="100"/>
        </p:scale>
        <p:origin x="5286" y="12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DE2B30-4550-483D-8148-D59524B71FF5}" type="datetimeFigureOut">
              <a:rPr lang="ko-KR" altLang="en-US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2024-12-19</a:t>
            </a:fld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4CDA76-5A2D-4C68-9E0E-1A8DCFBB6AD2}" type="slidenum">
              <a:rPr lang="ko-KR" altLang="en-US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‹#›</a:t>
            </a:fld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564398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D2CC56DB-7F6C-4FA8-8403-9C5E78BE8BD8}" type="datetimeFigureOut">
              <a:rPr lang="ko-KR" altLang="en-US" smtClean="0"/>
              <a:pPr/>
              <a:t>2024-12-19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EC645114-2A0C-445F-884B-74117DED6730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63835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맑은 고딕" panose="020B0503020000020004" pitchFamily="50" charset="-127"/>
        <a:ea typeface="맑은 고딕" panose="020B0503020000020004" pitchFamily="50" charset="-127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맑은 고딕" panose="020B0503020000020004" pitchFamily="50" charset="-127"/>
        <a:ea typeface="맑은 고딕" panose="020B0503020000020004" pitchFamily="50" charset="-127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맑은 고딕" panose="020B0503020000020004" pitchFamily="50" charset="-127"/>
        <a:ea typeface="맑은 고딕" panose="020B0503020000020004" pitchFamily="50" charset="-127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맑은 고딕" panose="020B0503020000020004" pitchFamily="50" charset="-127"/>
        <a:ea typeface="맑은 고딕" panose="020B0503020000020004" pitchFamily="50" charset="-127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맑은 고딕" panose="020B0503020000020004" pitchFamily="50" charset="-127"/>
        <a:ea typeface="맑은 고딕" panose="020B0503020000020004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645114-2A0C-445F-884B-74117DED6730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32289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45114-2A0C-445F-884B-74117DED6730}" type="slidenum">
              <a:rPr lang="ko-KR" altLang="en-US" smtClean="0"/>
              <a:pPr/>
              <a:t>14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812157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45114-2A0C-445F-884B-74117DED6730}" type="slidenum">
              <a:rPr lang="ko-KR" altLang="en-US" smtClean="0"/>
              <a:pPr/>
              <a:t>15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788062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45114-2A0C-445F-884B-74117DED6730}" type="slidenum">
              <a:rPr lang="ko-KR" altLang="en-US" smtClean="0"/>
              <a:pPr/>
              <a:t>16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398290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45114-2A0C-445F-884B-74117DED6730}" type="slidenum">
              <a:rPr lang="ko-KR" altLang="en-US" smtClean="0"/>
              <a:pPr/>
              <a:t>17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743254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45114-2A0C-445F-884B-74117DED6730}" type="slidenum">
              <a:rPr lang="ko-KR" altLang="en-US" smtClean="0"/>
              <a:pPr/>
              <a:t>18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8097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45114-2A0C-445F-884B-74117DED6730}" type="slidenum">
              <a:rPr lang="ko-KR" altLang="en-US" smtClean="0"/>
              <a:pPr/>
              <a:t>19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208422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45114-2A0C-445F-884B-74117DED6730}" type="slidenum">
              <a:rPr lang="ko-KR" altLang="en-US" smtClean="0"/>
              <a:pPr/>
              <a:t>20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675655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45114-2A0C-445F-884B-74117DED6730}" type="slidenum">
              <a:rPr lang="ko-KR" altLang="en-US" smtClean="0"/>
              <a:pPr/>
              <a:t>21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127715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45114-2A0C-445F-884B-74117DED6730}" type="slidenum">
              <a:rPr lang="ko-KR" altLang="en-US" smtClean="0"/>
              <a:pPr/>
              <a:t>22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08903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45114-2A0C-445F-884B-74117DED6730}" type="slidenum">
              <a:rPr lang="ko-KR" altLang="en-US" smtClean="0"/>
              <a:pPr/>
              <a:t>23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740498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45114-2A0C-445F-884B-74117DED6730}" type="slidenum">
              <a:rPr lang="ko-KR" altLang="en-US" smtClean="0"/>
              <a:pPr/>
              <a:t>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745936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45114-2A0C-445F-884B-74117DED6730}" type="slidenum">
              <a:rPr lang="ko-KR" altLang="en-US" smtClean="0"/>
              <a:pPr/>
              <a:t>24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035470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45114-2A0C-445F-884B-74117DED6730}" type="slidenum">
              <a:rPr lang="ko-KR" altLang="en-US" smtClean="0"/>
              <a:pPr/>
              <a:t>25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985888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45114-2A0C-445F-884B-74117DED6730}" type="slidenum">
              <a:rPr lang="ko-KR" altLang="en-US" smtClean="0"/>
              <a:pPr/>
              <a:t>26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630332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45114-2A0C-445F-884B-74117DED6730}" type="slidenum">
              <a:rPr lang="ko-KR" altLang="en-US" smtClean="0"/>
              <a:pPr/>
              <a:t>27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647771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45114-2A0C-445F-884B-74117DED6730}" type="slidenum">
              <a:rPr lang="ko-KR" altLang="en-US" smtClean="0"/>
              <a:pPr/>
              <a:t>28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056860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45114-2A0C-445F-884B-74117DED6730}" type="slidenum">
              <a:rPr lang="ko-KR" altLang="en-US" smtClean="0"/>
              <a:pPr/>
              <a:t>29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875734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45114-2A0C-445F-884B-74117DED6730}" type="slidenum">
              <a:rPr lang="ko-KR" altLang="en-US" smtClean="0"/>
              <a:pPr/>
              <a:t>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94956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45114-2A0C-445F-884B-74117DED6730}" type="slidenum">
              <a:rPr lang="ko-KR" altLang="en-US" smtClean="0"/>
              <a:pPr/>
              <a:t>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886990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45114-2A0C-445F-884B-74117DED6730}" type="slidenum">
              <a:rPr lang="ko-KR" altLang="en-US" smtClean="0"/>
              <a:pPr/>
              <a:t>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026362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45114-2A0C-445F-884B-74117DED6730}" type="slidenum">
              <a:rPr lang="ko-KR" altLang="en-US" smtClean="0"/>
              <a:pPr/>
              <a:t>10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078098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45114-2A0C-445F-884B-74117DED6730}" type="slidenum">
              <a:rPr lang="ko-KR" altLang="en-US" smtClean="0"/>
              <a:pPr/>
              <a:t>11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721916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45114-2A0C-445F-884B-74117DED6730}" type="slidenum">
              <a:rPr lang="ko-KR" altLang="en-US" smtClean="0"/>
              <a:pPr/>
              <a:t>12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624313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45114-2A0C-445F-884B-74117DED6730}" type="slidenum">
              <a:rPr lang="ko-KR" altLang="en-US" smtClean="0"/>
              <a:pPr/>
              <a:t>13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53597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w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29338E1E-F91F-4A1B-BD74-510CB53862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7"/>
            <a:ext cx="9906000" cy="6856945"/>
          </a:xfrm>
          <a:prstGeom prst="rect">
            <a:avLst/>
          </a:prstGeom>
        </p:spPr>
      </p:pic>
      <p:grpSp>
        <p:nvGrpSpPr>
          <p:cNvPr id="10" name="그룹 9">
            <a:extLst>
              <a:ext uri="{FF2B5EF4-FFF2-40B4-BE49-F238E27FC236}">
                <a16:creationId xmlns:a16="http://schemas.microsoft.com/office/drawing/2014/main" id="{055E2DCF-8093-47C4-BB07-32B0C54F8C91}"/>
              </a:ext>
            </a:extLst>
          </p:cNvPr>
          <p:cNvGrpSpPr/>
          <p:nvPr userDrawn="1"/>
        </p:nvGrpSpPr>
        <p:grpSpPr>
          <a:xfrm>
            <a:off x="3321979" y="2006320"/>
            <a:ext cx="2906974" cy="4174717"/>
            <a:chOff x="3625704" y="2012376"/>
            <a:chExt cx="2565800" cy="4174717"/>
          </a:xfrm>
        </p:grpSpPr>
        <p:cxnSp>
          <p:nvCxnSpPr>
            <p:cNvPr id="11" name="직선 연결선 10">
              <a:extLst>
                <a:ext uri="{FF2B5EF4-FFF2-40B4-BE49-F238E27FC236}">
                  <a16:creationId xmlns:a16="http://schemas.microsoft.com/office/drawing/2014/main" id="{59833301-FA83-4816-B477-48D843479060}"/>
                </a:ext>
              </a:extLst>
            </p:cNvPr>
            <p:cNvCxnSpPr/>
            <p:nvPr/>
          </p:nvCxnSpPr>
          <p:spPr>
            <a:xfrm>
              <a:off x="3625704" y="2012376"/>
              <a:ext cx="2565800" cy="0"/>
            </a:xfrm>
            <a:prstGeom prst="line">
              <a:avLst/>
            </a:prstGeom>
            <a:noFill/>
            <a:ln w="9525" cap="rnd" cmpd="sng" algn="ctr">
              <a:solidFill>
                <a:srgbClr val="98CDF4"/>
              </a:solidFill>
              <a:prstDash val="solid"/>
              <a:miter lim="800000"/>
            </a:ln>
            <a:effectLst/>
          </p:spPr>
        </p:cxnSp>
        <p:cxnSp>
          <p:nvCxnSpPr>
            <p:cNvPr id="12" name="직선 연결선 11">
              <a:extLst>
                <a:ext uri="{FF2B5EF4-FFF2-40B4-BE49-F238E27FC236}">
                  <a16:creationId xmlns:a16="http://schemas.microsoft.com/office/drawing/2014/main" id="{867CAF63-29F7-4DD3-A319-50E3CA705881}"/>
                </a:ext>
              </a:extLst>
            </p:cNvPr>
            <p:cNvCxnSpPr/>
            <p:nvPr/>
          </p:nvCxnSpPr>
          <p:spPr>
            <a:xfrm>
              <a:off x="3625704" y="3682262"/>
              <a:ext cx="2565800" cy="0"/>
            </a:xfrm>
            <a:prstGeom prst="line">
              <a:avLst/>
            </a:prstGeom>
            <a:noFill/>
            <a:ln w="9525" cap="rnd" cmpd="sng" algn="ctr">
              <a:solidFill>
                <a:srgbClr val="98CDF4"/>
              </a:solidFill>
              <a:prstDash val="solid"/>
              <a:miter lim="800000"/>
            </a:ln>
            <a:effectLst/>
          </p:spPr>
        </p:cxnSp>
        <p:cxnSp>
          <p:nvCxnSpPr>
            <p:cNvPr id="13" name="직선 연결선 12">
              <a:extLst>
                <a:ext uri="{FF2B5EF4-FFF2-40B4-BE49-F238E27FC236}">
                  <a16:creationId xmlns:a16="http://schemas.microsoft.com/office/drawing/2014/main" id="{0562861E-38D5-4D6D-BCE0-FD2A5587D5CA}"/>
                </a:ext>
              </a:extLst>
            </p:cNvPr>
            <p:cNvCxnSpPr/>
            <p:nvPr/>
          </p:nvCxnSpPr>
          <p:spPr>
            <a:xfrm>
              <a:off x="3625704" y="2847320"/>
              <a:ext cx="2565800" cy="0"/>
            </a:xfrm>
            <a:prstGeom prst="line">
              <a:avLst/>
            </a:prstGeom>
            <a:noFill/>
            <a:ln w="9525" cap="rnd" cmpd="sng" algn="ctr">
              <a:solidFill>
                <a:srgbClr val="98CDF4"/>
              </a:solidFill>
              <a:prstDash val="solid"/>
              <a:miter lim="800000"/>
            </a:ln>
            <a:effectLst/>
          </p:spPr>
        </p:cxnSp>
        <p:cxnSp>
          <p:nvCxnSpPr>
            <p:cNvPr id="14" name="직선 연결선 13">
              <a:extLst>
                <a:ext uri="{FF2B5EF4-FFF2-40B4-BE49-F238E27FC236}">
                  <a16:creationId xmlns:a16="http://schemas.microsoft.com/office/drawing/2014/main" id="{A317EF16-FC04-4BD7-BE64-4CB4E3500449}"/>
                </a:ext>
              </a:extLst>
            </p:cNvPr>
            <p:cNvCxnSpPr/>
            <p:nvPr/>
          </p:nvCxnSpPr>
          <p:spPr>
            <a:xfrm>
              <a:off x="3625704" y="4517205"/>
              <a:ext cx="2565800" cy="0"/>
            </a:xfrm>
            <a:prstGeom prst="line">
              <a:avLst/>
            </a:prstGeom>
            <a:noFill/>
            <a:ln w="9525" cap="rnd" cmpd="sng" algn="ctr">
              <a:solidFill>
                <a:srgbClr val="98CDF4"/>
              </a:solidFill>
              <a:prstDash val="solid"/>
              <a:miter lim="800000"/>
            </a:ln>
            <a:effectLst/>
          </p:spPr>
        </p:cxnSp>
        <p:cxnSp>
          <p:nvCxnSpPr>
            <p:cNvPr id="15" name="직선 연결선 14">
              <a:extLst>
                <a:ext uri="{FF2B5EF4-FFF2-40B4-BE49-F238E27FC236}">
                  <a16:creationId xmlns:a16="http://schemas.microsoft.com/office/drawing/2014/main" id="{D8BC7AD7-DBD3-48A2-9ECD-07EFB46CD628}"/>
                </a:ext>
              </a:extLst>
            </p:cNvPr>
            <p:cNvCxnSpPr/>
            <p:nvPr/>
          </p:nvCxnSpPr>
          <p:spPr>
            <a:xfrm>
              <a:off x="3625704" y="5352148"/>
              <a:ext cx="2565800" cy="0"/>
            </a:xfrm>
            <a:prstGeom prst="line">
              <a:avLst/>
            </a:prstGeom>
            <a:noFill/>
            <a:ln w="9525" cap="rnd" cmpd="sng" algn="ctr">
              <a:solidFill>
                <a:srgbClr val="98CDF4"/>
              </a:solidFill>
              <a:prstDash val="solid"/>
              <a:miter lim="800000"/>
            </a:ln>
            <a:effectLst/>
          </p:spPr>
        </p:cxnSp>
        <p:cxnSp>
          <p:nvCxnSpPr>
            <p:cNvPr id="16" name="직선 연결선 15">
              <a:extLst>
                <a:ext uri="{FF2B5EF4-FFF2-40B4-BE49-F238E27FC236}">
                  <a16:creationId xmlns:a16="http://schemas.microsoft.com/office/drawing/2014/main" id="{D09BD7D1-D945-4D9F-8A00-A5FEF18DAFE8}"/>
                </a:ext>
              </a:extLst>
            </p:cNvPr>
            <p:cNvCxnSpPr/>
            <p:nvPr/>
          </p:nvCxnSpPr>
          <p:spPr>
            <a:xfrm>
              <a:off x="3625704" y="6187093"/>
              <a:ext cx="2565800" cy="0"/>
            </a:xfrm>
            <a:prstGeom prst="line">
              <a:avLst/>
            </a:prstGeom>
            <a:noFill/>
            <a:ln w="9525" cap="rnd" cmpd="sng" algn="ctr">
              <a:solidFill>
                <a:srgbClr val="98CDF4"/>
              </a:solidFill>
              <a:prstDash val="solid"/>
              <a:miter lim="800000"/>
            </a:ln>
            <a:effectLst/>
          </p:spPr>
        </p:cxnSp>
      </p:grp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D0703C0C-A49C-4B59-AFE6-173ED8B15E88}"/>
              </a:ext>
            </a:extLst>
          </p:cNvPr>
          <p:cNvSpPr/>
          <p:nvPr userDrawn="1"/>
        </p:nvSpPr>
        <p:spPr>
          <a:xfrm rot="5400000">
            <a:off x="153724" y="2578883"/>
            <a:ext cx="29654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4800" b="1" dirty="0">
                <a:ln>
                  <a:solidFill>
                    <a:srgbClr val="40C8F4">
                      <a:alpha val="0"/>
                    </a:srgb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나눔스퀘어 Bold" pitchFamily="50" charset="-127"/>
                <a:cs typeface="Calibri" panose="020F0502020204030204" pitchFamily="34" charset="0"/>
              </a:rPr>
              <a:t>Contents</a:t>
            </a:r>
            <a:endParaRPr lang="ko-KR" altLang="en-US" sz="4800" b="1" dirty="0">
              <a:ln>
                <a:solidFill>
                  <a:srgbClr val="40C8F4">
                    <a:alpha val="0"/>
                  </a:srgbClr>
                </a:solidFill>
              </a:ln>
              <a:solidFill>
                <a:schemeClr val="bg1"/>
              </a:solidFill>
              <a:latin typeface="Calibri" panose="020F0502020204030204" pitchFamily="34" charset="0"/>
              <a:ea typeface="나눔스퀘어 Bold" pitchFamily="50" charset="-127"/>
              <a:cs typeface="Calibri" panose="020F0502020204030204" pitchFamily="34" charset="0"/>
            </a:endParaRPr>
          </a:p>
        </p:txBody>
      </p: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1B3D6C86-3142-4E6E-9856-DFE242A3348B}"/>
              </a:ext>
            </a:extLst>
          </p:cNvPr>
          <p:cNvGrpSpPr/>
          <p:nvPr userDrawn="1"/>
        </p:nvGrpSpPr>
        <p:grpSpPr>
          <a:xfrm>
            <a:off x="3321979" y="2006320"/>
            <a:ext cx="2906974" cy="4174717"/>
            <a:chOff x="3625704" y="2012376"/>
            <a:chExt cx="2565800" cy="4174717"/>
          </a:xfrm>
          <a:solidFill>
            <a:schemeClr val="accent6"/>
          </a:solidFill>
        </p:grpSpPr>
        <p:cxnSp>
          <p:nvCxnSpPr>
            <p:cNvPr id="20" name="직선 연결선 19">
              <a:extLst>
                <a:ext uri="{FF2B5EF4-FFF2-40B4-BE49-F238E27FC236}">
                  <a16:creationId xmlns:a16="http://schemas.microsoft.com/office/drawing/2014/main" id="{469F7553-766D-45DF-8756-605F677A1413}"/>
                </a:ext>
              </a:extLst>
            </p:cNvPr>
            <p:cNvCxnSpPr/>
            <p:nvPr/>
          </p:nvCxnSpPr>
          <p:spPr>
            <a:xfrm>
              <a:off x="3625704" y="2012376"/>
              <a:ext cx="2565800" cy="0"/>
            </a:xfrm>
            <a:prstGeom prst="line">
              <a:avLst/>
            </a:prstGeom>
            <a:grpFill/>
            <a:ln w="9525" cap="rnd" cmpd="sng" algn="ctr">
              <a:solidFill>
                <a:schemeClr val="accent6"/>
              </a:solidFill>
              <a:prstDash val="solid"/>
              <a:miter lim="800000"/>
            </a:ln>
            <a:effectLst/>
          </p:spPr>
        </p:cxnSp>
        <p:cxnSp>
          <p:nvCxnSpPr>
            <p:cNvPr id="21" name="직선 연결선 20">
              <a:extLst>
                <a:ext uri="{FF2B5EF4-FFF2-40B4-BE49-F238E27FC236}">
                  <a16:creationId xmlns:a16="http://schemas.microsoft.com/office/drawing/2014/main" id="{D8753FE4-0436-4593-92E5-A3D88DE30262}"/>
                </a:ext>
              </a:extLst>
            </p:cNvPr>
            <p:cNvCxnSpPr/>
            <p:nvPr userDrawn="1"/>
          </p:nvCxnSpPr>
          <p:spPr>
            <a:xfrm>
              <a:off x="3625704" y="3682262"/>
              <a:ext cx="2565800" cy="0"/>
            </a:xfrm>
            <a:prstGeom prst="line">
              <a:avLst/>
            </a:prstGeom>
            <a:grpFill/>
            <a:ln w="9525" cap="rnd" cmpd="sng" algn="ctr">
              <a:solidFill>
                <a:schemeClr val="accent6"/>
              </a:solidFill>
              <a:prstDash val="solid"/>
              <a:miter lim="800000"/>
            </a:ln>
            <a:effectLst/>
          </p:spPr>
        </p:cxnSp>
        <p:cxnSp>
          <p:nvCxnSpPr>
            <p:cNvPr id="22" name="직선 연결선 21">
              <a:extLst>
                <a:ext uri="{FF2B5EF4-FFF2-40B4-BE49-F238E27FC236}">
                  <a16:creationId xmlns:a16="http://schemas.microsoft.com/office/drawing/2014/main" id="{73F660D0-D2F8-4E2A-BB8D-1DF53F5AF080}"/>
                </a:ext>
              </a:extLst>
            </p:cNvPr>
            <p:cNvCxnSpPr/>
            <p:nvPr/>
          </p:nvCxnSpPr>
          <p:spPr>
            <a:xfrm>
              <a:off x="3625704" y="2847320"/>
              <a:ext cx="2565800" cy="0"/>
            </a:xfrm>
            <a:prstGeom prst="line">
              <a:avLst/>
            </a:prstGeom>
            <a:grpFill/>
            <a:ln w="9525" cap="rnd" cmpd="sng" algn="ctr">
              <a:solidFill>
                <a:schemeClr val="accent6"/>
              </a:solidFill>
              <a:prstDash val="solid"/>
              <a:miter lim="800000"/>
            </a:ln>
            <a:effectLst/>
          </p:spPr>
        </p:cxnSp>
        <p:cxnSp>
          <p:nvCxnSpPr>
            <p:cNvPr id="23" name="직선 연결선 22">
              <a:extLst>
                <a:ext uri="{FF2B5EF4-FFF2-40B4-BE49-F238E27FC236}">
                  <a16:creationId xmlns:a16="http://schemas.microsoft.com/office/drawing/2014/main" id="{A7CEB2CC-606A-499E-9C0C-D60715A07201}"/>
                </a:ext>
              </a:extLst>
            </p:cNvPr>
            <p:cNvCxnSpPr/>
            <p:nvPr/>
          </p:nvCxnSpPr>
          <p:spPr>
            <a:xfrm>
              <a:off x="3625704" y="4517205"/>
              <a:ext cx="2565800" cy="0"/>
            </a:xfrm>
            <a:prstGeom prst="line">
              <a:avLst/>
            </a:prstGeom>
            <a:grpFill/>
            <a:ln w="9525" cap="rnd" cmpd="sng" algn="ctr">
              <a:solidFill>
                <a:schemeClr val="accent6"/>
              </a:solidFill>
              <a:prstDash val="solid"/>
              <a:miter lim="800000"/>
            </a:ln>
            <a:effectLst/>
          </p:spPr>
        </p:cxnSp>
        <p:cxnSp>
          <p:nvCxnSpPr>
            <p:cNvPr id="24" name="직선 연결선 23">
              <a:extLst>
                <a:ext uri="{FF2B5EF4-FFF2-40B4-BE49-F238E27FC236}">
                  <a16:creationId xmlns:a16="http://schemas.microsoft.com/office/drawing/2014/main" id="{FD637793-59A9-450C-888D-F108B86F301A}"/>
                </a:ext>
              </a:extLst>
            </p:cNvPr>
            <p:cNvCxnSpPr/>
            <p:nvPr/>
          </p:nvCxnSpPr>
          <p:spPr>
            <a:xfrm>
              <a:off x="3625704" y="5352148"/>
              <a:ext cx="2565800" cy="0"/>
            </a:xfrm>
            <a:prstGeom prst="line">
              <a:avLst/>
            </a:prstGeom>
            <a:grpFill/>
            <a:ln w="9525" cap="rnd" cmpd="sng" algn="ctr">
              <a:solidFill>
                <a:schemeClr val="accent6"/>
              </a:solidFill>
              <a:prstDash val="solid"/>
              <a:miter lim="800000"/>
            </a:ln>
            <a:effectLst/>
          </p:spPr>
        </p:cxnSp>
        <p:cxnSp>
          <p:nvCxnSpPr>
            <p:cNvPr id="25" name="직선 연결선 24">
              <a:extLst>
                <a:ext uri="{FF2B5EF4-FFF2-40B4-BE49-F238E27FC236}">
                  <a16:creationId xmlns:a16="http://schemas.microsoft.com/office/drawing/2014/main" id="{B7E20AFB-E0DF-4CEA-B8ED-27DCC5D7BD53}"/>
                </a:ext>
              </a:extLst>
            </p:cNvPr>
            <p:cNvCxnSpPr/>
            <p:nvPr/>
          </p:nvCxnSpPr>
          <p:spPr>
            <a:xfrm>
              <a:off x="3625704" y="6187093"/>
              <a:ext cx="2565800" cy="0"/>
            </a:xfrm>
            <a:prstGeom prst="line">
              <a:avLst/>
            </a:prstGeom>
            <a:grpFill/>
            <a:ln w="9525" cap="rnd" cmpd="sng" algn="ctr">
              <a:solidFill>
                <a:schemeClr val="accent6"/>
              </a:solidFill>
              <a:prstDash val="solid"/>
              <a:miter lim="800000"/>
            </a:ln>
            <a:effectLst/>
          </p:spPr>
        </p:cxnSp>
      </p:grp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4B318E50-B452-44E3-9FEF-6375AB1805FB}"/>
              </a:ext>
            </a:extLst>
          </p:cNvPr>
          <p:cNvGrpSpPr/>
          <p:nvPr userDrawn="1"/>
        </p:nvGrpSpPr>
        <p:grpSpPr>
          <a:xfrm>
            <a:off x="3309867" y="1972993"/>
            <a:ext cx="66653" cy="4241370"/>
            <a:chOff x="6256241" y="1979049"/>
            <a:chExt cx="66653" cy="4241370"/>
          </a:xfrm>
          <a:solidFill>
            <a:schemeClr val="accent6"/>
          </a:solidFill>
        </p:grpSpPr>
        <p:sp>
          <p:nvSpPr>
            <p:cNvPr id="27" name="타원 26">
              <a:extLst>
                <a:ext uri="{FF2B5EF4-FFF2-40B4-BE49-F238E27FC236}">
                  <a16:creationId xmlns:a16="http://schemas.microsoft.com/office/drawing/2014/main" id="{82AF7046-F2CD-4226-8DCF-1ECE3061D785}"/>
                </a:ext>
              </a:extLst>
            </p:cNvPr>
            <p:cNvSpPr/>
            <p:nvPr/>
          </p:nvSpPr>
          <p:spPr>
            <a:xfrm>
              <a:off x="6256241" y="1979049"/>
              <a:ext cx="66653" cy="6665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pc="-70" dirty="0"/>
            </a:p>
          </p:txBody>
        </p:sp>
        <p:sp>
          <p:nvSpPr>
            <p:cNvPr id="28" name="타원 27">
              <a:extLst>
                <a:ext uri="{FF2B5EF4-FFF2-40B4-BE49-F238E27FC236}">
                  <a16:creationId xmlns:a16="http://schemas.microsoft.com/office/drawing/2014/main" id="{6CC7C97F-8EAC-475D-87A2-2F75767F297B}"/>
                </a:ext>
              </a:extLst>
            </p:cNvPr>
            <p:cNvSpPr/>
            <p:nvPr userDrawn="1"/>
          </p:nvSpPr>
          <p:spPr>
            <a:xfrm>
              <a:off x="6256241" y="3648935"/>
              <a:ext cx="66653" cy="6665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pc="-70"/>
            </a:p>
          </p:txBody>
        </p:sp>
        <p:sp>
          <p:nvSpPr>
            <p:cNvPr id="29" name="타원 28">
              <a:extLst>
                <a:ext uri="{FF2B5EF4-FFF2-40B4-BE49-F238E27FC236}">
                  <a16:creationId xmlns:a16="http://schemas.microsoft.com/office/drawing/2014/main" id="{E68DBD01-5CCD-4942-94CF-D0FEFCB78C70}"/>
                </a:ext>
              </a:extLst>
            </p:cNvPr>
            <p:cNvSpPr/>
            <p:nvPr/>
          </p:nvSpPr>
          <p:spPr>
            <a:xfrm>
              <a:off x="6256241" y="2813993"/>
              <a:ext cx="66653" cy="6665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pc="-70" dirty="0"/>
            </a:p>
          </p:txBody>
        </p:sp>
        <p:sp>
          <p:nvSpPr>
            <p:cNvPr id="30" name="타원 29">
              <a:extLst>
                <a:ext uri="{FF2B5EF4-FFF2-40B4-BE49-F238E27FC236}">
                  <a16:creationId xmlns:a16="http://schemas.microsoft.com/office/drawing/2014/main" id="{60817105-DD9A-4EEF-81E3-7E50D80D9769}"/>
                </a:ext>
              </a:extLst>
            </p:cNvPr>
            <p:cNvSpPr/>
            <p:nvPr/>
          </p:nvSpPr>
          <p:spPr>
            <a:xfrm>
              <a:off x="6256241" y="4483878"/>
              <a:ext cx="66653" cy="6665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pc="-70"/>
            </a:p>
          </p:txBody>
        </p:sp>
        <p:sp>
          <p:nvSpPr>
            <p:cNvPr id="31" name="타원 30">
              <a:extLst>
                <a:ext uri="{FF2B5EF4-FFF2-40B4-BE49-F238E27FC236}">
                  <a16:creationId xmlns:a16="http://schemas.microsoft.com/office/drawing/2014/main" id="{803A5953-F2A5-4353-818C-CFCF9B3196DF}"/>
                </a:ext>
              </a:extLst>
            </p:cNvPr>
            <p:cNvSpPr/>
            <p:nvPr/>
          </p:nvSpPr>
          <p:spPr>
            <a:xfrm>
              <a:off x="6256241" y="5318821"/>
              <a:ext cx="66653" cy="6665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pc="-70"/>
            </a:p>
          </p:txBody>
        </p:sp>
        <p:sp>
          <p:nvSpPr>
            <p:cNvPr id="32" name="타원 31">
              <a:extLst>
                <a:ext uri="{FF2B5EF4-FFF2-40B4-BE49-F238E27FC236}">
                  <a16:creationId xmlns:a16="http://schemas.microsoft.com/office/drawing/2014/main" id="{A5BBB67E-42B9-40EC-89A7-ABFA3BFADE6D}"/>
                </a:ext>
              </a:extLst>
            </p:cNvPr>
            <p:cNvSpPr/>
            <p:nvPr/>
          </p:nvSpPr>
          <p:spPr>
            <a:xfrm>
              <a:off x="6256241" y="6153766"/>
              <a:ext cx="66653" cy="6665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pc="-70"/>
            </a:p>
          </p:txBody>
        </p:sp>
      </p:grp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C62486A6-E230-47E1-9CE6-5B35E49D6752}"/>
              </a:ext>
            </a:extLst>
          </p:cNvPr>
          <p:cNvSpPr/>
          <p:nvPr userDrawn="1"/>
        </p:nvSpPr>
        <p:spPr>
          <a:xfrm rot="5400000">
            <a:off x="153724" y="2578883"/>
            <a:ext cx="29654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4800" b="1" dirty="0">
                <a:ln>
                  <a:solidFill>
                    <a:srgbClr val="40C8F4">
                      <a:alpha val="0"/>
                    </a:srgb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나눔스퀘어 Bold" pitchFamily="50" charset="-127"/>
                <a:cs typeface="Calibri" panose="020F0502020204030204" pitchFamily="34" charset="0"/>
              </a:rPr>
              <a:t>Contents</a:t>
            </a:r>
            <a:endParaRPr lang="ko-KR" altLang="en-US" sz="4800" b="1" dirty="0">
              <a:ln>
                <a:solidFill>
                  <a:srgbClr val="40C8F4">
                    <a:alpha val="0"/>
                  </a:srgbClr>
                </a:solidFill>
              </a:ln>
              <a:solidFill>
                <a:schemeClr val="bg1"/>
              </a:solidFill>
              <a:latin typeface="Calibri" panose="020F0502020204030204" pitchFamily="34" charset="0"/>
              <a:ea typeface="나눔스퀘어 Bold" pitchFamily="50" charset="-127"/>
              <a:cs typeface="Calibri" panose="020F0502020204030204" pitchFamily="34" charset="0"/>
            </a:endParaRPr>
          </a:p>
        </p:txBody>
      </p:sp>
      <p:sp>
        <p:nvSpPr>
          <p:cNvPr id="34" name="텍스트 개체 틀 18">
            <a:extLst>
              <a:ext uri="{FF2B5EF4-FFF2-40B4-BE49-F238E27FC236}">
                <a16:creationId xmlns:a16="http://schemas.microsoft.com/office/drawing/2014/main" id="{C46052F5-F4D9-443F-8C45-AA99D1A6F2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22713" y="1662971"/>
            <a:ext cx="5686220" cy="346892"/>
          </a:xfrm>
        </p:spPr>
        <p:txBody>
          <a:bodyPr>
            <a:noAutofit/>
          </a:bodyPr>
          <a:lstStyle>
            <a:lvl1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1" hangingPunct="1">
              <a:buNone/>
              <a:defRPr lang="ko-KR" altLang="en-US" sz="1800" b="1" kern="1200" spc="-7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endParaRPr lang="ko-KR" altLang="en-US" b="1" spc="-70" dirty="0">
              <a:ln>
                <a:solidFill>
                  <a:srgbClr val="5B9BD5">
                    <a:alpha val="0"/>
                  </a:srgbClr>
                </a:solidFill>
              </a:ln>
            </a:endParaRPr>
          </a:p>
        </p:txBody>
      </p:sp>
      <p:sp>
        <p:nvSpPr>
          <p:cNvPr id="35" name="텍스트 개체 틀 18">
            <a:extLst>
              <a:ext uri="{FF2B5EF4-FFF2-40B4-BE49-F238E27FC236}">
                <a16:creationId xmlns:a16="http://schemas.microsoft.com/office/drawing/2014/main" id="{F83488C6-713C-4B4C-8841-9DDC570428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22713" y="2503629"/>
            <a:ext cx="5686220" cy="346892"/>
          </a:xfrm>
        </p:spPr>
        <p:txBody>
          <a:bodyPr>
            <a:noAutofit/>
          </a:bodyPr>
          <a:lstStyle>
            <a:lvl1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1" hangingPunct="1">
              <a:buNone/>
              <a:defRPr lang="ko-KR" altLang="en-US" sz="1800" b="1" kern="1200" spc="-7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endParaRPr lang="ko-KR" altLang="en-US" b="1" spc="-70" dirty="0">
              <a:ln>
                <a:solidFill>
                  <a:srgbClr val="5B9BD5">
                    <a:alpha val="0"/>
                  </a:srgbClr>
                </a:solidFill>
              </a:ln>
            </a:endParaRPr>
          </a:p>
        </p:txBody>
      </p:sp>
      <p:sp>
        <p:nvSpPr>
          <p:cNvPr id="36" name="텍스트 개체 틀 18">
            <a:extLst>
              <a:ext uri="{FF2B5EF4-FFF2-40B4-BE49-F238E27FC236}">
                <a16:creationId xmlns:a16="http://schemas.microsoft.com/office/drawing/2014/main" id="{B2E61C30-E041-4E90-81E1-56442CAAA76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22713" y="3336913"/>
            <a:ext cx="5686220" cy="346892"/>
          </a:xfrm>
        </p:spPr>
        <p:txBody>
          <a:bodyPr>
            <a:noAutofit/>
          </a:bodyPr>
          <a:lstStyle>
            <a:lvl1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1" hangingPunct="1">
              <a:buNone/>
              <a:defRPr lang="ko-KR" altLang="en-US" sz="1800" b="1" kern="1200" spc="-7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endParaRPr lang="ko-KR" altLang="en-US" b="1" spc="-70" dirty="0">
              <a:ln>
                <a:solidFill>
                  <a:srgbClr val="5B9BD5">
                    <a:alpha val="0"/>
                  </a:srgbClr>
                </a:solidFill>
              </a:ln>
            </a:endParaRPr>
          </a:p>
        </p:txBody>
      </p:sp>
      <p:sp>
        <p:nvSpPr>
          <p:cNvPr id="37" name="텍스트 개체 틀 18">
            <a:extLst>
              <a:ext uri="{FF2B5EF4-FFF2-40B4-BE49-F238E27FC236}">
                <a16:creationId xmlns:a16="http://schemas.microsoft.com/office/drawing/2014/main" id="{EDB9EE0A-8490-47F2-B3AB-74381CEAFE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22713" y="4170197"/>
            <a:ext cx="5686220" cy="346892"/>
          </a:xfrm>
        </p:spPr>
        <p:txBody>
          <a:bodyPr>
            <a:noAutofit/>
          </a:bodyPr>
          <a:lstStyle>
            <a:lvl1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1" hangingPunct="1">
              <a:buNone/>
              <a:defRPr lang="ko-KR" altLang="en-US" sz="1800" b="1" kern="1200" spc="-7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endParaRPr lang="ko-KR" altLang="en-US" b="1" spc="-70" dirty="0">
              <a:ln>
                <a:solidFill>
                  <a:srgbClr val="5B9BD5">
                    <a:alpha val="0"/>
                  </a:srgbClr>
                </a:solidFill>
              </a:ln>
            </a:endParaRPr>
          </a:p>
        </p:txBody>
      </p:sp>
      <p:sp>
        <p:nvSpPr>
          <p:cNvPr id="38" name="텍스트 개체 틀 18">
            <a:extLst>
              <a:ext uri="{FF2B5EF4-FFF2-40B4-BE49-F238E27FC236}">
                <a16:creationId xmlns:a16="http://schemas.microsoft.com/office/drawing/2014/main" id="{2CF5286E-6403-4722-98C2-67EEA3EAE1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22713" y="5010855"/>
            <a:ext cx="5686220" cy="346892"/>
          </a:xfrm>
        </p:spPr>
        <p:txBody>
          <a:bodyPr>
            <a:noAutofit/>
          </a:bodyPr>
          <a:lstStyle>
            <a:lvl1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1" hangingPunct="1">
              <a:buNone/>
              <a:defRPr lang="ko-KR" altLang="en-US" sz="1800" b="1" kern="1200" spc="-7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endParaRPr lang="ko-KR" altLang="en-US" b="1" spc="-70" dirty="0">
              <a:ln>
                <a:solidFill>
                  <a:srgbClr val="5B9BD5">
                    <a:alpha val="0"/>
                  </a:srgbClr>
                </a:solidFill>
              </a:ln>
            </a:endParaRPr>
          </a:p>
        </p:txBody>
      </p:sp>
      <p:sp>
        <p:nvSpPr>
          <p:cNvPr id="39" name="텍스트 개체 틀 18">
            <a:extLst>
              <a:ext uri="{FF2B5EF4-FFF2-40B4-BE49-F238E27FC236}">
                <a16:creationId xmlns:a16="http://schemas.microsoft.com/office/drawing/2014/main" id="{6629864B-B320-41FB-A178-BD3E29D31A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422713" y="5851513"/>
            <a:ext cx="5686220" cy="346892"/>
          </a:xfrm>
        </p:spPr>
        <p:txBody>
          <a:bodyPr>
            <a:noAutofit/>
          </a:bodyPr>
          <a:lstStyle>
            <a:lvl1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1" hangingPunct="1">
              <a:buNone/>
              <a:defRPr lang="ko-KR" altLang="en-US" sz="1800" b="1" kern="1200" spc="-7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endParaRPr lang="ko-KR" altLang="en-US" b="1" spc="-70" dirty="0">
              <a:ln>
                <a:solidFill>
                  <a:srgbClr val="5B9BD5">
                    <a:alpha val="0"/>
                  </a:srgbClr>
                </a:solidFill>
              </a:ln>
            </a:endParaRPr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448185D1-4AD6-4A02-BA00-DCD828A5B295}"/>
              </a:ext>
            </a:extLst>
          </p:cNvPr>
          <p:cNvSpPr/>
          <p:nvPr userDrawn="1"/>
        </p:nvSpPr>
        <p:spPr>
          <a:xfrm>
            <a:off x="8020129" y="6586877"/>
            <a:ext cx="1772280" cy="192360"/>
          </a:xfrm>
          <a:prstGeom prst="rect">
            <a:avLst/>
          </a:prstGeom>
        </p:spPr>
        <p:txBody>
          <a:bodyPr wrap="none" lIns="0" anchor="ctr">
            <a:spAutoFit/>
          </a:bodyPr>
          <a:lstStyle/>
          <a:p>
            <a:pPr algn="r" latinLnBrk="0">
              <a:spcBef>
                <a:spcPts val="200"/>
              </a:spcBef>
            </a:pPr>
            <a:r>
              <a:rPr lang="en-US" altLang="ko-KR" sz="650" kern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삼성긴고딕 Regular" panose="020B0600000101010101" pitchFamily="50" charset="-127"/>
                <a:cs typeface="Calibri" panose="020F0502020204030204" pitchFamily="34" charset="0"/>
              </a:rPr>
              <a:t>Copyright by Softcamp Co., Ltd.. All right reserved</a:t>
            </a:r>
          </a:p>
        </p:txBody>
      </p:sp>
    </p:spTree>
    <p:extLst>
      <p:ext uri="{BB962C8B-B14F-4D97-AF65-F5344CB8AC3E}">
        <p14:creationId xmlns:p14="http://schemas.microsoft.com/office/powerpoint/2010/main" val="3295033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9C9C42CD-3CEE-4B15-A8A3-3C7EC420D69D}"/>
              </a:ext>
            </a:extLst>
          </p:cNvPr>
          <p:cNvSpPr/>
          <p:nvPr userDrawn="1"/>
        </p:nvSpPr>
        <p:spPr>
          <a:xfrm rot="10800000">
            <a:off x="4811213" y="4286855"/>
            <a:ext cx="4676457" cy="1651689"/>
          </a:xfrm>
          <a:prstGeom prst="roundRect">
            <a:avLst>
              <a:gd name="adj" fmla="val 11515"/>
            </a:avLst>
          </a:prstGeom>
          <a:solidFill>
            <a:schemeClr val="bg1"/>
          </a:solidFill>
          <a:ln w="31750">
            <a:solidFill>
              <a:srgbClr val="E8E9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1pPr>
            <a:lvl2pPr marL="457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2pPr>
            <a:lvl3pPr marL="914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3pPr>
            <a:lvl4pPr marL="1371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4pPr>
            <a:lvl5pPr marL="18288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5pPr>
            <a:lvl6pPr marL="22860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6pPr>
            <a:lvl7pPr marL="2743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7pPr>
            <a:lvl8pPr marL="3200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8pPr>
            <a:lvl9pPr marL="3657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8B34C241-83A7-4A81-A3D0-277427DC084A}"/>
              </a:ext>
            </a:extLst>
          </p:cNvPr>
          <p:cNvSpPr/>
          <p:nvPr userDrawn="1"/>
        </p:nvSpPr>
        <p:spPr>
          <a:xfrm rot="10800000">
            <a:off x="399338" y="4302759"/>
            <a:ext cx="4269639" cy="1618227"/>
          </a:xfrm>
          <a:prstGeom prst="roundRect">
            <a:avLst>
              <a:gd name="adj" fmla="val 10019"/>
            </a:avLst>
          </a:prstGeom>
          <a:solidFill>
            <a:schemeClr val="bg1"/>
          </a:solidFill>
          <a:ln w="31750">
            <a:solidFill>
              <a:srgbClr val="E8E9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1pPr>
            <a:lvl2pPr marL="457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2pPr>
            <a:lvl3pPr marL="914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3pPr>
            <a:lvl4pPr marL="1371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4pPr>
            <a:lvl5pPr marL="18288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5pPr>
            <a:lvl6pPr marL="22860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6pPr>
            <a:lvl7pPr marL="2743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7pPr>
            <a:lvl8pPr marL="3200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8pPr>
            <a:lvl9pPr marL="3657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237E23D4-B4ED-4C1C-8FC6-65207877B55B}"/>
              </a:ext>
            </a:extLst>
          </p:cNvPr>
          <p:cNvSpPr/>
          <p:nvPr userDrawn="1"/>
        </p:nvSpPr>
        <p:spPr>
          <a:xfrm>
            <a:off x="4810387" y="2246125"/>
            <a:ext cx="4672523" cy="1618229"/>
          </a:xfrm>
          <a:prstGeom prst="roundRect">
            <a:avLst>
              <a:gd name="adj" fmla="val 8179"/>
            </a:avLst>
          </a:prstGeom>
          <a:solidFill>
            <a:schemeClr val="bg1"/>
          </a:solidFill>
          <a:ln w="31750">
            <a:solidFill>
              <a:srgbClr val="E8E9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1pPr>
            <a:lvl2pPr marL="457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2pPr>
            <a:lvl3pPr marL="914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3pPr>
            <a:lvl4pPr marL="1371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4pPr>
            <a:lvl5pPr marL="18288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5pPr>
            <a:lvl6pPr marL="22860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6pPr>
            <a:lvl7pPr marL="2743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7pPr>
            <a:lvl8pPr marL="3200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8pPr>
            <a:lvl9pPr marL="3657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9pPr>
          </a:lstStyle>
          <a:p>
            <a:pPr marL="0" algn="ctr" defTabSz="914400">
              <a:buNone/>
              <a:defRPr kumimoji="0" sz="1800" b="0" i="0" normalizeH="0" noProof="0"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</a:defRPr>
            </a:pPr>
            <a:endParaRPr lang="ko-KR" altLang="en-US"/>
          </a:p>
        </p:txBody>
      </p:sp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800E7A2D-75F8-4BB3-B230-CF786A6BE961}"/>
              </a:ext>
            </a:extLst>
          </p:cNvPr>
          <p:cNvSpPr/>
          <p:nvPr userDrawn="1"/>
        </p:nvSpPr>
        <p:spPr>
          <a:xfrm>
            <a:off x="399341" y="2246125"/>
            <a:ext cx="4269639" cy="1618229"/>
          </a:xfrm>
          <a:prstGeom prst="roundRect">
            <a:avLst>
              <a:gd name="adj" fmla="val 8180"/>
            </a:avLst>
          </a:prstGeom>
          <a:solidFill>
            <a:schemeClr val="bg1"/>
          </a:solidFill>
          <a:ln w="31750">
            <a:solidFill>
              <a:srgbClr val="E8E9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1pPr>
            <a:lvl2pPr marL="457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2pPr>
            <a:lvl3pPr marL="914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3pPr>
            <a:lvl4pPr marL="1371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4pPr>
            <a:lvl5pPr marL="18288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5pPr>
            <a:lvl6pPr marL="22860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6pPr>
            <a:lvl7pPr marL="2743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7pPr>
            <a:lvl8pPr marL="3200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8pPr>
            <a:lvl9pPr marL="3657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229260-8B77-4FEA-BE5D-998FF11393D4}"/>
              </a:ext>
            </a:extLst>
          </p:cNvPr>
          <p:cNvSpPr txBox="1"/>
          <p:nvPr userDrawn="1"/>
        </p:nvSpPr>
        <p:spPr>
          <a:xfrm>
            <a:off x="582949" y="2678652"/>
            <a:ext cx="3175113" cy="1042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</a:lstStyle>
          <a:p>
            <a:pPr marL="108000" lvl="2" indent="-108000" algn="l" defTabSz="914400">
              <a:lnSpc>
                <a:spcPct val="120000"/>
              </a:lnSpc>
              <a:buClr>
                <a:srgbClr val="9AC3E1"/>
              </a:buClr>
              <a:buFont typeface="Wingdings" panose="05000000000000000000" pitchFamily="2" charset="2"/>
              <a:buChar char="§"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050" b="0" i="0" spc="-100" normalizeH="0" noProof="0" dirty="0">
                <a:solidFill>
                  <a:schemeClr val="bg2">
                    <a:lumMod val="25000"/>
                  </a:schemeClr>
                </a:solidFill>
                <a:uLnTx/>
                <a:uFillTx/>
                <a:latin typeface="+mn-ea"/>
              </a:rPr>
              <a:t>텍스트를 입력하세요</a:t>
            </a:r>
            <a:r>
              <a:rPr kumimoji="0" lang="en-US" altLang="ko-KR" sz="1050" b="0" i="0" spc="-100" normalizeH="0" noProof="0" dirty="0">
                <a:solidFill>
                  <a:schemeClr val="bg2">
                    <a:lumMod val="25000"/>
                  </a:schemeClr>
                </a:solidFill>
                <a:uLnTx/>
                <a:uFillTx/>
                <a:latin typeface="+mn-ea"/>
              </a:rPr>
              <a:t>.</a:t>
            </a:r>
          </a:p>
          <a:p>
            <a:pPr marL="108000" lvl="2" indent="-108000" algn="l" defTabSz="914400">
              <a:lnSpc>
                <a:spcPct val="120000"/>
              </a:lnSpc>
              <a:buClr>
                <a:srgbClr val="9AC3E1"/>
              </a:buClr>
              <a:buFont typeface="Wingdings" panose="05000000000000000000" pitchFamily="2" charset="2"/>
              <a:buChar char="§"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050" b="0" i="0" spc="-100" normalizeH="0" noProof="0" dirty="0">
                <a:solidFill>
                  <a:schemeClr val="bg2">
                    <a:lumMod val="25000"/>
                  </a:schemeClr>
                </a:solidFill>
                <a:uLnTx/>
                <a:uFillTx/>
                <a:latin typeface="+mn-ea"/>
              </a:rPr>
              <a:t>텍스트를 입력하세요</a:t>
            </a:r>
            <a:r>
              <a:rPr kumimoji="0" lang="en-US" altLang="ko-KR" sz="1050" b="0" i="0" spc="-100" normalizeH="0" noProof="0" dirty="0">
                <a:solidFill>
                  <a:schemeClr val="bg2">
                    <a:lumMod val="25000"/>
                  </a:schemeClr>
                </a:solidFill>
                <a:uLnTx/>
                <a:uFillTx/>
                <a:latin typeface="+mn-ea"/>
              </a:rPr>
              <a:t>.</a:t>
            </a:r>
          </a:p>
          <a:p>
            <a:pPr marL="108000" lvl="2" indent="-108000" algn="l" defTabSz="914400">
              <a:lnSpc>
                <a:spcPct val="120000"/>
              </a:lnSpc>
              <a:buClr>
                <a:srgbClr val="9AC3E1"/>
              </a:buClr>
              <a:buFont typeface="Wingdings" panose="05000000000000000000" pitchFamily="2" charset="2"/>
              <a:buChar char="§"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050" b="0" i="0" spc="-100" normalizeH="0" noProof="0" dirty="0">
                <a:solidFill>
                  <a:schemeClr val="bg2">
                    <a:lumMod val="25000"/>
                  </a:schemeClr>
                </a:solidFill>
                <a:uLnTx/>
                <a:uFillTx/>
                <a:latin typeface="+mn-ea"/>
              </a:rPr>
              <a:t>텍스트를 입력하세요</a:t>
            </a:r>
            <a:r>
              <a:rPr kumimoji="0" lang="en-US" altLang="ko-KR" sz="1050" b="0" i="0" spc="-100" normalizeH="0" noProof="0" dirty="0">
                <a:solidFill>
                  <a:schemeClr val="bg2">
                    <a:lumMod val="25000"/>
                  </a:schemeClr>
                </a:solidFill>
                <a:uLnTx/>
                <a:uFillTx/>
                <a:latin typeface="+mn-ea"/>
              </a:rPr>
              <a:t>.</a:t>
            </a:r>
          </a:p>
          <a:p>
            <a:pPr marL="108000" marR="0" lvl="2" indent="-10800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AC3E1"/>
              </a:buClr>
              <a:buSzTx/>
              <a:buFont typeface="Wingdings" panose="05000000000000000000" pitchFamily="2" charset="2"/>
              <a:buChar char="§"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050" b="0" i="0" spc="-100" normalizeH="0" noProof="0" dirty="0">
                <a:solidFill>
                  <a:schemeClr val="bg2">
                    <a:lumMod val="25000"/>
                  </a:schemeClr>
                </a:solidFill>
                <a:uLnTx/>
                <a:uFillTx/>
                <a:latin typeface="+mn-ea"/>
                <a:sym typeface="Wingdings" panose="05000000000000000000" pitchFamily="2" charset="2"/>
              </a:rPr>
              <a:t>텍스트를 입력하세요</a:t>
            </a:r>
            <a:endParaRPr kumimoji="0" lang="en-US" altLang="ko-KR" sz="1050" b="0" i="0" spc="-100" normalizeH="0" noProof="0" dirty="0">
              <a:solidFill>
                <a:schemeClr val="bg2">
                  <a:lumMod val="25000"/>
                </a:schemeClr>
              </a:solidFill>
              <a:uLnTx/>
              <a:uFillTx/>
              <a:latin typeface="+mn-ea"/>
              <a:sym typeface="Wingdings" panose="05000000000000000000" pitchFamily="2" charset="2"/>
            </a:endParaRPr>
          </a:p>
          <a:p>
            <a:pPr marL="108000" lvl="2" indent="-108000" algn="l" defTabSz="914400">
              <a:lnSpc>
                <a:spcPct val="120000"/>
              </a:lnSpc>
              <a:buClr>
                <a:srgbClr val="9AC3E1"/>
              </a:buClr>
              <a:buFont typeface="Wingdings" panose="05000000000000000000" pitchFamily="2" charset="2"/>
              <a:buChar char="§"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endParaRPr kumimoji="0" lang="en-US" altLang="ko-KR" sz="1050" b="0" i="0" spc="-100" normalizeH="0" noProof="0" dirty="0">
              <a:solidFill>
                <a:schemeClr val="bg2">
                  <a:lumMod val="25000"/>
                </a:schemeClr>
              </a:solidFill>
              <a:uLnTx/>
              <a:uFillTx/>
              <a:latin typeface="+mn-ea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EB9DE43-E05E-4FD8-BF3E-21FFD8B28DCB}"/>
              </a:ext>
            </a:extLst>
          </p:cNvPr>
          <p:cNvSpPr txBox="1"/>
          <p:nvPr userDrawn="1"/>
        </p:nvSpPr>
        <p:spPr>
          <a:xfrm>
            <a:off x="582950" y="4769053"/>
            <a:ext cx="2955631" cy="1042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</a:lstStyle>
          <a:p>
            <a:pPr marL="108000" lvl="2" indent="-108000" algn="l" defTabSz="914400">
              <a:lnSpc>
                <a:spcPct val="120000"/>
              </a:lnSpc>
              <a:buClr>
                <a:srgbClr val="071F3F"/>
              </a:buClr>
              <a:buFont typeface="Wingdings" panose="05000000000000000000" pitchFamily="2" charset="2"/>
              <a:buChar char="§"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050" b="0" i="0" spc="-100" normalizeH="0" noProof="0" dirty="0">
                <a:solidFill>
                  <a:schemeClr val="bg2">
                    <a:lumMod val="25000"/>
                  </a:schemeClr>
                </a:solidFill>
                <a:uLnTx/>
                <a:uFillTx/>
                <a:latin typeface="+mn-ea"/>
                <a:sym typeface="Wingdings" panose="05000000000000000000" pitchFamily="2" charset="2"/>
              </a:rPr>
              <a:t>텍스트를 입력하세요</a:t>
            </a:r>
            <a:endParaRPr kumimoji="0" lang="en-US" altLang="ko-KR" sz="1050" b="0" i="0" spc="-100" normalizeH="0" noProof="0" dirty="0">
              <a:solidFill>
                <a:schemeClr val="bg2">
                  <a:lumMod val="25000"/>
                </a:schemeClr>
              </a:solidFill>
              <a:uLnTx/>
              <a:uFillTx/>
              <a:latin typeface="+mn-ea"/>
              <a:sym typeface="Wingdings" panose="05000000000000000000" pitchFamily="2" charset="2"/>
            </a:endParaRPr>
          </a:p>
          <a:p>
            <a:pPr marL="108000" lvl="2" indent="-108000" algn="l" defTabSz="914400">
              <a:lnSpc>
                <a:spcPct val="120000"/>
              </a:lnSpc>
              <a:buClr>
                <a:srgbClr val="071F3F"/>
              </a:buClr>
              <a:buFont typeface="Wingdings" panose="05000000000000000000" pitchFamily="2" charset="2"/>
              <a:buChar char="§"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050" b="0" i="0" spc="-100" normalizeH="0" noProof="0" dirty="0">
                <a:solidFill>
                  <a:schemeClr val="bg2">
                    <a:lumMod val="25000"/>
                  </a:schemeClr>
                </a:solidFill>
                <a:uLnTx/>
                <a:uFillTx/>
                <a:latin typeface="+mn-ea"/>
                <a:sym typeface="Wingdings" panose="05000000000000000000" pitchFamily="2" charset="2"/>
              </a:rPr>
              <a:t>텍스트를 입력하세요</a:t>
            </a:r>
            <a:endParaRPr kumimoji="0" lang="en-US" altLang="ko-KR" sz="1050" b="0" i="0" spc="-100" normalizeH="0" noProof="0" dirty="0">
              <a:solidFill>
                <a:schemeClr val="bg2">
                  <a:lumMod val="25000"/>
                </a:schemeClr>
              </a:solidFill>
              <a:uLnTx/>
              <a:uFillTx/>
              <a:latin typeface="+mn-ea"/>
              <a:sym typeface="Wingdings" panose="05000000000000000000" pitchFamily="2" charset="2"/>
            </a:endParaRPr>
          </a:p>
          <a:p>
            <a:pPr marL="108000" lvl="2" indent="-108000" algn="l" defTabSz="914400">
              <a:lnSpc>
                <a:spcPct val="120000"/>
              </a:lnSpc>
              <a:buClr>
                <a:srgbClr val="071F3F"/>
              </a:buClr>
              <a:buFont typeface="Wingdings" panose="05000000000000000000" pitchFamily="2" charset="2"/>
              <a:buChar char="§"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050" b="0" i="0" spc="-100" normalizeH="0" noProof="0" dirty="0">
                <a:solidFill>
                  <a:schemeClr val="bg2">
                    <a:lumMod val="25000"/>
                  </a:schemeClr>
                </a:solidFill>
                <a:uLnTx/>
                <a:uFillTx/>
                <a:latin typeface="+mn-ea"/>
                <a:sym typeface="Wingdings" panose="05000000000000000000" pitchFamily="2" charset="2"/>
              </a:rPr>
              <a:t>텍스트를 입력하세요</a:t>
            </a:r>
            <a:endParaRPr kumimoji="0" lang="en-US" altLang="ko-KR" sz="1050" b="0" i="0" spc="-100" normalizeH="0" noProof="0" dirty="0">
              <a:solidFill>
                <a:schemeClr val="bg2">
                  <a:lumMod val="25000"/>
                </a:schemeClr>
              </a:solidFill>
              <a:uLnTx/>
              <a:uFillTx/>
              <a:latin typeface="+mn-ea"/>
              <a:sym typeface="Wingdings" panose="05000000000000000000" pitchFamily="2" charset="2"/>
            </a:endParaRPr>
          </a:p>
          <a:p>
            <a:pPr marL="108000" marR="0" lvl="2" indent="-10800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71F3F"/>
              </a:buClr>
              <a:buSzTx/>
              <a:buFont typeface="Wingdings" panose="05000000000000000000" pitchFamily="2" charset="2"/>
              <a:buChar char="§"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050" b="0" i="0" spc="-100" normalizeH="0" noProof="0" dirty="0">
                <a:solidFill>
                  <a:schemeClr val="bg2">
                    <a:lumMod val="25000"/>
                  </a:schemeClr>
                </a:solidFill>
                <a:uLnTx/>
                <a:uFillTx/>
                <a:latin typeface="+mn-ea"/>
                <a:sym typeface="Wingdings" panose="05000000000000000000" pitchFamily="2" charset="2"/>
              </a:rPr>
              <a:t>텍스트를 입력하세요</a:t>
            </a:r>
            <a:endParaRPr kumimoji="0" lang="en-US" altLang="ko-KR" sz="1050" b="0" i="0" spc="-100" normalizeH="0" noProof="0" dirty="0">
              <a:solidFill>
                <a:schemeClr val="bg2">
                  <a:lumMod val="25000"/>
                </a:schemeClr>
              </a:solidFill>
              <a:uLnTx/>
              <a:uFillTx/>
              <a:latin typeface="+mn-ea"/>
              <a:sym typeface="Wingdings" panose="05000000000000000000" pitchFamily="2" charset="2"/>
            </a:endParaRPr>
          </a:p>
          <a:p>
            <a:pPr marL="0" lvl="2" indent="0" algn="l" defTabSz="914400">
              <a:lnSpc>
                <a:spcPct val="120000"/>
              </a:lnSpc>
              <a:buClr>
                <a:srgbClr val="071F3F"/>
              </a:buClr>
              <a:buFont typeface="Wingdings" panose="05000000000000000000" pitchFamily="2" charset="2"/>
              <a:buNone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endParaRPr kumimoji="0" lang="en-US" altLang="ko-KR" sz="1050" b="0" i="0" spc="-100" normalizeH="0" noProof="0" dirty="0">
              <a:solidFill>
                <a:schemeClr val="bg2">
                  <a:lumMod val="25000"/>
                </a:schemeClr>
              </a:solidFill>
              <a:uLnTx/>
              <a:uFillTx/>
              <a:latin typeface="+mn-ea"/>
              <a:sym typeface="Wingdings" panose="05000000000000000000" pitchFamily="2" charset="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03B564-21E0-4F42-A980-505356A032CE}"/>
              </a:ext>
            </a:extLst>
          </p:cNvPr>
          <p:cNvSpPr txBox="1"/>
          <p:nvPr userDrawn="1"/>
        </p:nvSpPr>
        <p:spPr>
          <a:xfrm>
            <a:off x="6270348" y="2690810"/>
            <a:ext cx="1425390" cy="1042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</a:lstStyle>
          <a:p>
            <a:pPr marL="108000" lvl="2" indent="-108000" algn="l" defTabSz="914400">
              <a:lnSpc>
                <a:spcPct val="120000"/>
              </a:lnSpc>
              <a:buClr>
                <a:srgbClr val="3374C3"/>
              </a:buClr>
              <a:buFont typeface="Wingdings" panose="05000000000000000000" pitchFamily="2" charset="2"/>
              <a:buChar char="§"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050" b="0" i="0" spc="-100" normalizeH="0" noProof="0" dirty="0">
                <a:solidFill>
                  <a:schemeClr val="bg2">
                    <a:lumMod val="25000"/>
                  </a:schemeClr>
                </a:solidFill>
                <a:uLnTx/>
                <a:uFillTx/>
                <a:latin typeface="+mn-ea"/>
              </a:rPr>
              <a:t>텍스트를 입력하세요</a:t>
            </a:r>
            <a:endParaRPr kumimoji="0" lang="en-US" altLang="ko-KR" sz="1050" b="0" i="0" spc="-100" normalizeH="0" noProof="0" dirty="0">
              <a:solidFill>
                <a:schemeClr val="bg2">
                  <a:lumMod val="25000"/>
                </a:schemeClr>
              </a:solidFill>
              <a:uLnTx/>
              <a:uFillTx/>
              <a:latin typeface="+mn-ea"/>
            </a:endParaRPr>
          </a:p>
          <a:p>
            <a:pPr marL="108000" lvl="2" indent="-108000" algn="l" defTabSz="914400">
              <a:lnSpc>
                <a:spcPct val="120000"/>
              </a:lnSpc>
              <a:buClr>
                <a:srgbClr val="3374C3"/>
              </a:buClr>
              <a:buFont typeface="Wingdings" panose="05000000000000000000" pitchFamily="2" charset="2"/>
              <a:buChar char="§"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050" b="0" i="0" spc="-100" normalizeH="0" noProof="0" dirty="0">
                <a:solidFill>
                  <a:schemeClr val="bg2">
                    <a:lumMod val="25000"/>
                  </a:schemeClr>
                </a:solidFill>
                <a:uLnTx/>
                <a:uFillTx/>
                <a:latin typeface="+mn-ea"/>
              </a:rPr>
              <a:t>텍스트를 입력하세요</a:t>
            </a:r>
            <a:endParaRPr kumimoji="0" lang="en-US" altLang="ko-KR" sz="1050" b="0" i="0" spc="-100" normalizeH="0" noProof="0" dirty="0">
              <a:solidFill>
                <a:schemeClr val="bg2">
                  <a:lumMod val="25000"/>
                </a:schemeClr>
              </a:solidFill>
              <a:uLnTx/>
              <a:uFillTx/>
              <a:latin typeface="+mn-ea"/>
            </a:endParaRPr>
          </a:p>
          <a:p>
            <a:pPr marL="108000" marR="0" lvl="2" indent="-10800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374C3"/>
              </a:buClr>
              <a:buSzTx/>
              <a:buFont typeface="Wingdings" panose="05000000000000000000" pitchFamily="2" charset="2"/>
              <a:buChar char="§"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050" b="0" i="0" spc="-100" normalizeH="0" noProof="0" dirty="0">
                <a:solidFill>
                  <a:schemeClr val="bg2">
                    <a:lumMod val="25000"/>
                  </a:schemeClr>
                </a:solidFill>
                <a:uLnTx/>
                <a:uFillTx/>
                <a:latin typeface="+mn-ea"/>
              </a:rPr>
              <a:t>텍스트를 입력하세요</a:t>
            </a:r>
            <a:endParaRPr kumimoji="0" lang="en-US" altLang="ko-KR" sz="1050" b="0" i="0" spc="-100" normalizeH="0" noProof="0" dirty="0">
              <a:solidFill>
                <a:schemeClr val="bg2">
                  <a:lumMod val="25000"/>
                </a:schemeClr>
              </a:solidFill>
              <a:uLnTx/>
              <a:uFillTx/>
              <a:latin typeface="+mn-ea"/>
            </a:endParaRPr>
          </a:p>
          <a:p>
            <a:pPr marL="108000" marR="0" lvl="2" indent="-10800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374C3"/>
              </a:buClr>
              <a:buSzTx/>
              <a:buFont typeface="Wingdings" panose="05000000000000000000" pitchFamily="2" charset="2"/>
              <a:buChar char="§"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050" b="0" i="0" spc="-100" normalizeH="0" noProof="0" dirty="0">
                <a:solidFill>
                  <a:schemeClr val="bg2">
                    <a:lumMod val="25000"/>
                  </a:schemeClr>
                </a:solidFill>
                <a:uLnTx/>
                <a:uFillTx/>
                <a:latin typeface="+mn-ea"/>
              </a:rPr>
              <a:t>텍스트를 입력하세요</a:t>
            </a:r>
            <a:endParaRPr kumimoji="0" lang="en-US" altLang="ko-KR" sz="1050" b="0" i="0" spc="-100" normalizeH="0" noProof="0" dirty="0">
              <a:solidFill>
                <a:schemeClr val="bg2">
                  <a:lumMod val="25000"/>
                </a:schemeClr>
              </a:solidFill>
              <a:uLnTx/>
              <a:uFillTx/>
              <a:latin typeface="+mn-ea"/>
            </a:endParaRPr>
          </a:p>
          <a:p>
            <a:pPr marL="0" lvl="2" indent="0" algn="l" defTabSz="914400">
              <a:lnSpc>
                <a:spcPct val="120000"/>
              </a:lnSpc>
              <a:buClr>
                <a:srgbClr val="3374C3"/>
              </a:buClr>
              <a:buFont typeface="Wingdings" panose="05000000000000000000" pitchFamily="2" charset="2"/>
              <a:buNone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endParaRPr kumimoji="0" lang="en-US" altLang="ko-KR" sz="1050" b="0" i="0" spc="-100" normalizeH="0" noProof="0" dirty="0">
              <a:solidFill>
                <a:schemeClr val="bg2">
                  <a:lumMod val="25000"/>
                </a:schemeClr>
              </a:solidFill>
              <a:uLnTx/>
              <a:uFillTx/>
              <a:latin typeface="+mn-ea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F774CE7-B5F4-424F-818C-E0363F71CC25}"/>
              </a:ext>
            </a:extLst>
          </p:cNvPr>
          <p:cNvSpPr txBox="1"/>
          <p:nvPr userDrawn="1"/>
        </p:nvSpPr>
        <p:spPr>
          <a:xfrm>
            <a:off x="6270348" y="4769053"/>
            <a:ext cx="3127779" cy="1042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</a:lstStyle>
          <a:p>
            <a:pPr marL="108000" lvl="2" indent="-108000" algn="l" defTabSz="914400">
              <a:lnSpc>
                <a:spcPct val="120000"/>
              </a:lnSpc>
              <a:buClr>
                <a:srgbClr val="0B3CA9"/>
              </a:buClr>
              <a:buFont typeface="Wingdings" panose="05000000000000000000" pitchFamily="2" charset="2"/>
              <a:buChar char="§"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050" b="0" i="0" normalizeH="0" noProof="0" dirty="0">
                <a:solidFill>
                  <a:schemeClr val="bg2">
                    <a:lumMod val="25000"/>
                  </a:schemeClr>
                </a:solidFill>
                <a:uLnTx/>
                <a:uFillTx/>
                <a:latin typeface="+mn-ea"/>
              </a:rPr>
              <a:t>텍스트를 입력하세요</a:t>
            </a:r>
            <a:endParaRPr kumimoji="0" lang="en-US" altLang="ko-KR" sz="1050" b="0" i="0" normalizeH="0" noProof="0" dirty="0">
              <a:solidFill>
                <a:schemeClr val="bg2">
                  <a:lumMod val="25000"/>
                </a:schemeClr>
              </a:solidFill>
              <a:uLnTx/>
              <a:uFillTx/>
              <a:latin typeface="+mn-ea"/>
            </a:endParaRPr>
          </a:p>
          <a:p>
            <a:pPr marL="108000" lvl="2" indent="-108000" algn="l" defTabSz="914400">
              <a:lnSpc>
                <a:spcPct val="120000"/>
              </a:lnSpc>
              <a:buClr>
                <a:srgbClr val="0B3CA9"/>
              </a:buClr>
              <a:buFont typeface="Wingdings" panose="05000000000000000000" pitchFamily="2" charset="2"/>
              <a:buChar char="§"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050" b="0" i="0" normalizeH="0" noProof="0" dirty="0">
                <a:solidFill>
                  <a:schemeClr val="bg2">
                    <a:lumMod val="25000"/>
                  </a:schemeClr>
                </a:solidFill>
                <a:uLnTx/>
                <a:uFillTx/>
                <a:latin typeface="+mn-ea"/>
              </a:rPr>
              <a:t>텍스트를 입력하세요</a:t>
            </a:r>
            <a:endParaRPr kumimoji="0" lang="en-US" altLang="ko-KR" sz="1050" b="0" i="0" normalizeH="0" noProof="0" dirty="0">
              <a:solidFill>
                <a:schemeClr val="bg2">
                  <a:lumMod val="25000"/>
                </a:schemeClr>
              </a:solidFill>
              <a:uLnTx/>
              <a:uFillTx/>
              <a:latin typeface="+mn-ea"/>
            </a:endParaRPr>
          </a:p>
          <a:p>
            <a:pPr marL="108000" lvl="2" indent="-108000" algn="l" defTabSz="914400">
              <a:lnSpc>
                <a:spcPct val="120000"/>
              </a:lnSpc>
              <a:buClr>
                <a:srgbClr val="0B3CA9"/>
              </a:buClr>
              <a:buFont typeface="Wingdings" panose="05000000000000000000" pitchFamily="2" charset="2"/>
              <a:buChar char="§"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050" b="0" i="0" normalizeH="0" noProof="0" dirty="0">
                <a:solidFill>
                  <a:schemeClr val="bg2">
                    <a:lumMod val="25000"/>
                  </a:schemeClr>
                </a:solidFill>
                <a:uLnTx/>
                <a:uFillTx/>
                <a:latin typeface="+mn-ea"/>
              </a:rPr>
              <a:t>텍스트를 입력하세요</a:t>
            </a:r>
            <a:endParaRPr kumimoji="0" lang="en-US" altLang="ko-KR" sz="1050" b="0" i="0" normalizeH="0" noProof="0" dirty="0">
              <a:solidFill>
                <a:schemeClr val="bg2">
                  <a:lumMod val="25000"/>
                </a:schemeClr>
              </a:solidFill>
              <a:uLnTx/>
              <a:uFillTx/>
              <a:latin typeface="+mn-ea"/>
            </a:endParaRPr>
          </a:p>
          <a:p>
            <a:pPr marL="108000" marR="0" lvl="2" indent="-10800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B3CA9"/>
              </a:buClr>
              <a:buSzTx/>
              <a:buFont typeface="Wingdings" panose="05000000000000000000" pitchFamily="2" charset="2"/>
              <a:buChar char="§"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050" b="0" i="0" normalizeH="0" noProof="0" dirty="0">
                <a:solidFill>
                  <a:schemeClr val="bg2">
                    <a:lumMod val="25000"/>
                  </a:schemeClr>
                </a:solidFill>
                <a:uLnTx/>
                <a:uFillTx/>
                <a:latin typeface="+mn-ea"/>
              </a:rPr>
              <a:t>텍스트를 입력하세요</a:t>
            </a:r>
            <a:endParaRPr kumimoji="0" lang="en-US" altLang="ko-KR" sz="1050" b="0" i="0" normalizeH="0" noProof="0" dirty="0">
              <a:solidFill>
                <a:schemeClr val="bg2">
                  <a:lumMod val="25000"/>
                </a:schemeClr>
              </a:solidFill>
              <a:uLnTx/>
              <a:uFillTx/>
              <a:latin typeface="+mn-ea"/>
            </a:endParaRPr>
          </a:p>
          <a:p>
            <a:pPr marL="0" lvl="2" indent="0" algn="l" defTabSz="914400">
              <a:lnSpc>
                <a:spcPct val="120000"/>
              </a:lnSpc>
              <a:buClr>
                <a:srgbClr val="0B3CA9"/>
              </a:buClr>
              <a:buFont typeface="Wingdings" panose="05000000000000000000" pitchFamily="2" charset="2"/>
              <a:buNone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endParaRPr kumimoji="0" lang="en-US" altLang="ko-KR" sz="1050" b="0" i="0" normalizeH="0" noProof="0" dirty="0">
              <a:solidFill>
                <a:schemeClr val="bg2">
                  <a:lumMod val="25000"/>
                </a:schemeClr>
              </a:solidFill>
              <a:uLnTx/>
              <a:uFillTx/>
              <a:latin typeface="+mn-ea"/>
            </a:endParaRPr>
          </a:p>
        </p:txBody>
      </p:sp>
      <p:sp>
        <p:nvSpPr>
          <p:cNvPr id="16" name="왼쪽 대괄호 15">
            <a:extLst>
              <a:ext uri="{FF2B5EF4-FFF2-40B4-BE49-F238E27FC236}">
                <a16:creationId xmlns:a16="http://schemas.microsoft.com/office/drawing/2014/main" id="{1616FD42-69CA-479E-A4D3-2ADC090C1967}"/>
              </a:ext>
            </a:extLst>
          </p:cNvPr>
          <p:cNvSpPr/>
          <p:nvPr userDrawn="1"/>
        </p:nvSpPr>
        <p:spPr>
          <a:xfrm rot="5400000">
            <a:off x="2480091" y="170403"/>
            <a:ext cx="119444" cy="4265052"/>
          </a:xfrm>
          <a:prstGeom prst="leftBracket">
            <a:avLst>
              <a:gd name="adj" fmla="val 96098"/>
            </a:avLst>
          </a:prstGeom>
          <a:ln w="31750">
            <a:solidFill>
              <a:srgbClr val="7BBE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ko-KR"/>
            </a:defPPr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1pPr>
            <a:lvl2pPr marL="457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2pPr>
            <a:lvl3pPr marL="914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3pPr>
            <a:lvl4pPr marL="1371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4pPr>
            <a:lvl5pPr marL="18288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5pPr>
            <a:lvl6pPr marL="22860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6pPr>
            <a:lvl7pPr marL="2743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7pPr>
            <a:lvl8pPr marL="3200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8pPr>
            <a:lvl9pPr marL="3657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9pPr>
          </a:lstStyle>
          <a:p>
            <a:pPr marL="0" algn="ctr" defTabSz="914400">
              <a:buNone/>
              <a:defRPr kumimoji="0" sz="1800" b="0" i="0" normalizeH="0" noProof="0"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</a:defRPr>
            </a:pPr>
            <a:endParaRPr lang="ko-KR" altLang="en-US"/>
          </a:p>
        </p:txBody>
      </p:sp>
      <p:sp>
        <p:nvSpPr>
          <p:cNvPr id="17" name="왼쪽 대괄호 16">
            <a:extLst>
              <a:ext uri="{FF2B5EF4-FFF2-40B4-BE49-F238E27FC236}">
                <a16:creationId xmlns:a16="http://schemas.microsoft.com/office/drawing/2014/main" id="{9A5D341B-F0B3-4964-8583-CA4474BA15AE}"/>
              </a:ext>
            </a:extLst>
          </p:cNvPr>
          <p:cNvSpPr/>
          <p:nvPr userDrawn="1"/>
        </p:nvSpPr>
        <p:spPr>
          <a:xfrm rot="5400000">
            <a:off x="7084951" y="-33117"/>
            <a:ext cx="126398" cy="4679045"/>
          </a:xfrm>
          <a:prstGeom prst="leftBracket">
            <a:avLst>
              <a:gd name="adj" fmla="val 96098"/>
            </a:avLst>
          </a:prstGeom>
          <a:ln w="31750">
            <a:solidFill>
              <a:srgbClr val="3374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ko-KR"/>
            </a:defPPr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1pPr>
            <a:lvl2pPr marL="457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2pPr>
            <a:lvl3pPr marL="914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3pPr>
            <a:lvl4pPr marL="1371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4pPr>
            <a:lvl5pPr marL="18288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5pPr>
            <a:lvl6pPr marL="22860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6pPr>
            <a:lvl7pPr marL="2743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7pPr>
            <a:lvl8pPr marL="3200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8pPr>
            <a:lvl9pPr marL="3657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9pPr>
          </a:lstStyle>
          <a:p>
            <a:pPr marL="0" algn="ctr" defTabSz="914400">
              <a:buNone/>
              <a:defRPr kumimoji="0" sz="1800" b="0" i="0" normalizeH="0" noProof="0"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</a:defRPr>
            </a:pPr>
            <a:endParaRPr lang="ko-KR" altLang="en-US"/>
          </a:p>
        </p:txBody>
      </p: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FE7B6FDF-6354-4940-AC76-8A54068BB13F}"/>
              </a:ext>
            </a:extLst>
          </p:cNvPr>
          <p:cNvGrpSpPr/>
          <p:nvPr userDrawn="1"/>
        </p:nvGrpSpPr>
        <p:grpSpPr>
          <a:xfrm rot="10800000">
            <a:off x="394576" y="4286088"/>
            <a:ext cx="9118376" cy="165572"/>
            <a:chOff x="385904" y="5080106"/>
            <a:chExt cx="9118376" cy="165572"/>
          </a:xfrm>
        </p:grpSpPr>
        <p:sp>
          <p:nvSpPr>
            <p:cNvPr id="19" name="왼쪽 대괄호 18">
              <a:extLst>
                <a:ext uri="{FF2B5EF4-FFF2-40B4-BE49-F238E27FC236}">
                  <a16:creationId xmlns:a16="http://schemas.microsoft.com/office/drawing/2014/main" id="{93BC61B6-C0C4-467F-B0BC-FC7F75DB4B18}"/>
                </a:ext>
              </a:extLst>
            </p:cNvPr>
            <p:cNvSpPr/>
            <p:nvPr/>
          </p:nvSpPr>
          <p:spPr>
            <a:xfrm rot="16200000">
              <a:off x="2638433" y="2842158"/>
              <a:ext cx="150991" cy="4656049"/>
            </a:xfrm>
            <a:prstGeom prst="leftBracket">
              <a:avLst>
                <a:gd name="adj" fmla="val 96098"/>
              </a:avLst>
            </a:prstGeom>
            <a:ln w="31750">
              <a:solidFill>
                <a:srgbClr val="1E398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ko-KR"/>
              </a:defPPr>
            </a:lstStyle>
            <a:p>
              <a:pPr marL="0" algn="ctr" defTabSz="914400">
                <a:buNone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lang="ko-KR" altLang="en-US"/>
            </a:p>
          </p:txBody>
        </p:sp>
        <p:sp>
          <p:nvSpPr>
            <p:cNvPr id="20" name="왼쪽 대괄호 19">
              <a:extLst>
                <a:ext uri="{FF2B5EF4-FFF2-40B4-BE49-F238E27FC236}">
                  <a16:creationId xmlns:a16="http://schemas.microsoft.com/office/drawing/2014/main" id="{C3BF0980-A3DF-4751-AE0B-A4C07AE1BB89}"/>
                </a:ext>
              </a:extLst>
            </p:cNvPr>
            <p:cNvSpPr/>
            <p:nvPr/>
          </p:nvSpPr>
          <p:spPr>
            <a:xfrm rot="16200000">
              <a:off x="7298900" y="3025716"/>
              <a:ext cx="150990" cy="4259770"/>
            </a:xfrm>
            <a:prstGeom prst="leftBracket">
              <a:avLst>
                <a:gd name="adj" fmla="val 96098"/>
              </a:avLst>
            </a:prstGeom>
            <a:ln w="31750">
              <a:solidFill>
                <a:srgbClr val="081D5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ko-KR"/>
              </a:defPPr>
            </a:lstStyle>
            <a:p>
              <a:pPr marL="0" algn="ctr" defTabSz="914400">
                <a:buNone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lang="ko-KR" altLang="en-US"/>
            </a:p>
          </p:txBody>
        </p:sp>
      </p:grp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9458D4CE-D9B5-46CA-882B-29EF5B13B5B9}"/>
              </a:ext>
            </a:extLst>
          </p:cNvPr>
          <p:cNvGrpSpPr/>
          <p:nvPr userDrawn="1"/>
        </p:nvGrpSpPr>
        <p:grpSpPr>
          <a:xfrm>
            <a:off x="336874" y="4135781"/>
            <a:ext cx="2500930" cy="427611"/>
            <a:chOff x="419415" y="1574356"/>
            <a:chExt cx="2500930" cy="427611"/>
          </a:xfrm>
        </p:grpSpPr>
        <p:sp>
          <p:nvSpPr>
            <p:cNvPr id="22" name="자유형: 도형 21">
              <a:extLst>
                <a:ext uri="{FF2B5EF4-FFF2-40B4-BE49-F238E27FC236}">
                  <a16:creationId xmlns:a16="http://schemas.microsoft.com/office/drawing/2014/main" id="{8490BBFD-5705-49DB-BC53-907F6EBCC0A6}"/>
                </a:ext>
              </a:extLst>
            </p:cNvPr>
            <p:cNvSpPr/>
            <p:nvPr/>
          </p:nvSpPr>
          <p:spPr>
            <a:xfrm>
              <a:off x="2552366" y="1574356"/>
              <a:ext cx="367979" cy="150307"/>
            </a:xfrm>
            <a:custGeom>
              <a:avLst/>
              <a:gdLst>
                <a:gd name="connsiteX0" fmla="*/ 182880 w 492980"/>
                <a:gd name="connsiteY0" fmla="*/ 0 h 151075"/>
                <a:gd name="connsiteX1" fmla="*/ 492980 w 492980"/>
                <a:gd name="connsiteY1" fmla="*/ 151075 h 151075"/>
                <a:gd name="connsiteX2" fmla="*/ 0 w 492980"/>
                <a:gd name="connsiteY2" fmla="*/ 151075 h 151075"/>
                <a:gd name="connsiteX3" fmla="*/ 119269 w 492980"/>
                <a:gd name="connsiteY3" fmla="*/ 55659 h 151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2980" h="151075">
                  <a:moveTo>
                    <a:pt x="182880" y="0"/>
                  </a:moveTo>
                  <a:lnTo>
                    <a:pt x="492980" y="151075"/>
                  </a:lnTo>
                  <a:lnTo>
                    <a:pt x="0" y="151075"/>
                  </a:lnTo>
                  <a:lnTo>
                    <a:pt x="119269" y="55659"/>
                  </a:lnTo>
                </a:path>
              </a:pathLst>
            </a:custGeom>
            <a:solidFill>
              <a:srgbClr val="071F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</a:lstStyle>
            <a:p>
              <a:pPr marL="0" algn="ctr" defTabSz="914400">
                <a:buNone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lang="ko-KR" altLang="en-US"/>
            </a:p>
          </p:txBody>
        </p:sp>
        <p:sp>
          <p:nvSpPr>
            <p:cNvPr id="23" name="사각형: 둥근 한쪽 모서리 22">
              <a:extLst>
                <a:ext uri="{FF2B5EF4-FFF2-40B4-BE49-F238E27FC236}">
                  <a16:creationId xmlns:a16="http://schemas.microsoft.com/office/drawing/2014/main" id="{13D2FEC1-62C0-4818-869C-8D4AB0D48EA4}"/>
                </a:ext>
              </a:extLst>
            </p:cNvPr>
            <p:cNvSpPr/>
            <p:nvPr/>
          </p:nvSpPr>
          <p:spPr>
            <a:xfrm rot="10800000" flipV="1">
              <a:off x="429411" y="1576933"/>
              <a:ext cx="2258128" cy="425034"/>
            </a:xfrm>
            <a:prstGeom prst="round1Rect">
              <a:avLst/>
            </a:prstGeom>
            <a:solidFill>
              <a:srgbClr val="081D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</a:lstStyle>
            <a:p>
              <a:pPr algn="ctr"/>
              <a:endParaRPr lang="ko-KR" altLang="en-US"/>
            </a:p>
          </p:txBody>
        </p:sp>
        <p:sp>
          <p:nvSpPr>
            <p:cNvPr id="24" name="사각형: 둥근 모서리 23">
              <a:extLst>
                <a:ext uri="{FF2B5EF4-FFF2-40B4-BE49-F238E27FC236}">
                  <a16:creationId xmlns:a16="http://schemas.microsoft.com/office/drawing/2014/main" id="{6E1A388A-4250-4325-9FFE-63288D85FA5F}"/>
                </a:ext>
              </a:extLst>
            </p:cNvPr>
            <p:cNvSpPr/>
            <p:nvPr/>
          </p:nvSpPr>
          <p:spPr>
            <a:xfrm>
              <a:off x="419415" y="1608294"/>
              <a:ext cx="2277700" cy="34051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>
              <a:defPPr>
                <a:defRPr lang="ko-KR"/>
              </a:defPPr>
            </a:lstStyle>
            <a:p>
              <a:pPr marL="0" algn="l" defTabSz="914400">
                <a:buNone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r>
                <a:rPr kumimoji="0" lang="en-US" altLang="ko-KR" sz="1400" b="1" i="0" spc="-100" normalizeH="0" noProof="0" dirty="0">
                  <a:solidFill>
                    <a:schemeClr val="bg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04. </a:t>
              </a:r>
              <a:r>
                <a:rPr kumimoji="0" lang="ko-KR" altLang="en-US" sz="1400" b="1" i="0" spc="-100" normalizeH="0" noProof="0" dirty="0">
                  <a:solidFill>
                    <a:schemeClr val="bg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텍스트를 입력하세요</a:t>
              </a:r>
            </a:p>
          </p:txBody>
        </p:sp>
      </p:grpSp>
      <p:sp>
        <p:nvSpPr>
          <p:cNvPr id="25" name="타원 24">
            <a:extLst>
              <a:ext uri="{FF2B5EF4-FFF2-40B4-BE49-F238E27FC236}">
                <a16:creationId xmlns:a16="http://schemas.microsoft.com/office/drawing/2014/main" id="{2425FFE0-FA4D-48EE-B66E-AE64CA62A0C9}"/>
              </a:ext>
            </a:extLst>
          </p:cNvPr>
          <p:cNvSpPr/>
          <p:nvPr userDrawn="1"/>
        </p:nvSpPr>
        <p:spPr>
          <a:xfrm>
            <a:off x="3673600" y="2931487"/>
            <a:ext cx="2187184" cy="21871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1pPr>
            <a:lvl2pPr marL="457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2pPr>
            <a:lvl3pPr marL="914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3pPr>
            <a:lvl4pPr marL="1371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4pPr>
            <a:lvl5pPr marL="18288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5pPr>
            <a:lvl6pPr marL="22860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6pPr>
            <a:lvl7pPr marL="2743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7pPr>
            <a:lvl8pPr marL="3200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8pPr>
            <a:lvl9pPr marL="3657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9pPr>
          </a:lstStyle>
          <a:p>
            <a:pPr marL="0" algn="ctr" defTabSz="914400">
              <a:buNone/>
              <a:defRPr kumimoji="0" sz="1800" b="0" i="0" normalizeH="0" noProof="0"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</a:defRPr>
            </a:pPr>
            <a:endParaRPr lang="ko-KR" altLang="en-US"/>
          </a:p>
        </p:txBody>
      </p:sp>
      <p:grpSp>
        <p:nvGrpSpPr>
          <p:cNvPr id="26" name="그룹 48">
            <a:extLst>
              <a:ext uri="{FF2B5EF4-FFF2-40B4-BE49-F238E27FC236}">
                <a16:creationId xmlns:a16="http://schemas.microsoft.com/office/drawing/2014/main" id="{546C0C6C-706D-426C-8BC3-00C9694B028E}"/>
              </a:ext>
            </a:extLst>
          </p:cNvPr>
          <p:cNvGrpSpPr/>
          <p:nvPr userDrawn="1"/>
        </p:nvGrpSpPr>
        <p:grpSpPr>
          <a:xfrm>
            <a:off x="3274410" y="2530771"/>
            <a:ext cx="3006724" cy="3002516"/>
            <a:chOff x="3050725" y="2409212"/>
            <a:chExt cx="3028872" cy="3025131"/>
          </a:xfrm>
        </p:grpSpPr>
        <p:grpSp>
          <p:nvGrpSpPr>
            <p:cNvPr id="27" name="그룹 21">
              <a:extLst>
                <a:ext uri="{FF2B5EF4-FFF2-40B4-BE49-F238E27FC236}">
                  <a16:creationId xmlns:a16="http://schemas.microsoft.com/office/drawing/2014/main" id="{B6F99D63-0B66-4B57-8C25-5D1CFD7EDB69}"/>
                </a:ext>
              </a:extLst>
            </p:cNvPr>
            <p:cNvGrpSpPr/>
            <p:nvPr/>
          </p:nvGrpSpPr>
          <p:grpSpPr>
            <a:xfrm>
              <a:off x="3050725" y="2409212"/>
              <a:ext cx="3028872" cy="3025131"/>
              <a:chOff x="3377090" y="2472056"/>
              <a:chExt cx="3547874" cy="3544553"/>
            </a:xfrm>
          </p:grpSpPr>
          <p:sp>
            <p:nvSpPr>
              <p:cNvPr id="29" name="막힌 원호 28">
                <a:extLst>
                  <a:ext uri="{FF2B5EF4-FFF2-40B4-BE49-F238E27FC236}">
                    <a16:creationId xmlns:a16="http://schemas.microsoft.com/office/drawing/2014/main" id="{AEC812FD-D59A-4C56-8B79-8DF13779888E}"/>
                  </a:ext>
                </a:extLst>
              </p:cNvPr>
              <p:cNvSpPr/>
              <p:nvPr/>
            </p:nvSpPr>
            <p:spPr bwMode="auto">
              <a:xfrm rot="16200000">
                <a:off x="3377209" y="2472591"/>
                <a:ext cx="3523285" cy="3523522"/>
              </a:xfrm>
              <a:prstGeom prst="blockArc">
                <a:avLst>
                  <a:gd name="adj1" fmla="val 16167967"/>
                  <a:gd name="adj2" fmla="val 38397"/>
                  <a:gd name="adj3" fmla="val 16354"/>
                </a:avLst>
              </a:prstGeom>
              <a:solidFill>
                <a:srgbClr val="7BBEF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ko-KR"/>
                </a:defPPr>
              </a:lstStyle>
              <a:p>
                <a:pPr marL="0" algn="ctr" defTabSz="914400" eaLnBrk="1" latinLnBrk="1" hangingPunct="1">
                  <a:buNone/>
                  <a:defRPr kumimoji="0" sz="1800" b="0" i="0" normalizeH="0" noProof="0">
                    <a:uLnTx/>
                    <a:uFillTx/>
                    <a:latin typeface="+mn-lt"/>
                    <a:ea typeface="+mn-ea"/>
                    <a:cs typeface="+mn-cs"/>
                  </a:defRPr>
                </a:pPr>
                <a:endParaRPr lang="ko-KR" altLang="en-US"/>
              </a:p>
            </p:txBody>
          </p:sp>
          <p:sp>
            <p:nvSpPr>
              <p:cNvPr id="30" name="막힌 원호 29">
                <a:extLst>
                  <a:ext uri="{FF2B5EF4-FFF2-40B4-BE49-F238E27FC236}">
                    <a16:creationId xmlns:a16="http://schemas.microsoft.com/office/drawing/2014/main" id="{1CDE9825-7C65-488E-9960-07836F169725}"/>
                  </a:ext>
                </a:extLst>
              </p:cNvPr>
              <p:cNvSpPr/>
              <p:nvPr/>
            </p:nvSpPr>
            <p:spPr bwMode="auto">
              <a:xfrm>
                <a:off x="3399568" y="2472710"/>
                <a:ext cx="3523522" cy="3523285"/>
              </a:xfrm>
              <a:prstGeom prst="blockArc">
                <a:avLst>
                  <a:gd name="adj1" fmla="val 16167967"/>
                  <a:gd name="adj2" fmla="val 38397"/>
                  <a:gd name="adj3" fmla="val 16354"/>
                </a:avLst>
              </a:prstGeom>
              <a:solidFill>
                <a:srgbClr val="3374C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ko-KR"/>
                </a:defPPr>
              </a:lstStyle>
              <a:p>
                <a:pPr marL="0" algn="l" defTabSz="914400">
                  <a:buNone/>
                  <a:defRPr kumimoji="0" sz="1800" b="0" i="0" normalizeH="0" noProof="0">
                    <a:uLnTx/>
                    <a:uFillTx/>
                    <a:latin typeface="맑은 고딕" panose="020F0302020204030204"/>
                    <a:ea typeface="Arial" panose="020B0604020202020204" pitchFamily="34" charset="0"/>
                    <a:cs typeface="Arial" panose="020B0604020202020204" pitchFamily="34" charset="0"/>
                  </a:defRPr>
                </a:pPr>
                <a:endParaRPr lang="ko-KR" altLang="en-US"/>
              </a:p>
            </p:txBody>
          </p:sp>
          <p:sp>
            <p:nvSpPr>
              <p:cNvPr id="31" name="막힌 원호 30">
                <a:extLst>
                  <a:ext uri="{FF2B5EF4-FFF2-40B4-BE49-F238E27FC236}">
                    <a16:creationId xmlns:a16="http://schemas.microsoft.com/office/drawing/2014/main" id="{F8276D51-8995-43A1-84F4-9431FEAE8DE5}"/>
                  </a:ext>
                </a:extLst>
              </p:cNvPr>
              <p:cNvSpPr/>
              <p:nvPr/>
            </p:nvSpPr>
            <p:spPr bwMode="auto">
              <a:xfrm rot="5400000">
                <a:off x="3398750" y="2490394"/>
                <a:ext cx="3525159" cy="3523522"/>
              </a:xfrm>
              <a:prstGeom prst="blockArc">
                <a:avLst>
                  <a:gd name="adj1" fmla="val 16167967"/>
                  <a:gd name="adj2" fmla="val 38397"/>
                  <a:gd name="adj3" fmla="val 16354"/>
                </a:avLst>
              </a:prstGeom>
              <a:solidFill>
                <a:srgbClr val="1E398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ko-KR"/>
                </a:defPPr>
              </a:lstStyle>
              <a:p>
                <a:pPr marL="0" algn="l" defTabSz="914400">
                  <a:buNone/>
                  <a:defRPr kumimoji="0" sz="1800" b="0" i="0" normalizeH="0" noProof="0">
                    <a:uLnTx/>
                    <a:uFillTx/>
                    <a:latin typeface="맑은 고딕" panose="020F0302020204030204"/>
                    <a:ea typeface="Arial" panose="020B0604020202020204" pitchFamily="34" charset="0"/>
                    <a:cs typeface="Arial" panose="020B0604020202020204" pitchFamily="34" charset="0"/>
                  </a:defRPr>
                </a:pPr>
                <a:endParaRPr lang="ko-KR" altLang="en-US"/>
              </a:p>
            </p:txBody>
          </p:sp>
          <p:sp>
            <p:nvSpPr>
              <p:cNvPr id="32" name="막힌 원호 31">
                <a:extLst>
                  <a:ext uri="{FF2B5EF4-FFF2-40B4-BE49-F238E27FC236}">
                    <a16:creationId xmlns:a16="http://schemas.microsoft.com/office/drawing/2014/main" id="{D750338E-9CD7-490F-A7B3-49FBA78211BA}"/>
                  </a:ext>
                </a:extLst>
              </p:cNvPr>
              <p:cNvSpPr/>
              <p:nvPr/>
            </p:nvSpPr>
            <p:spPr bwMode="auto">
              <a:xfrm rot="10800000">
                <a:off x="3377090" y="2489576"/>
                <a:ext cx="3523522" cy="3525159"/>
              </a:xfrm>
              <a:prstGeom prst="blockArc">
                <a:avLst>
                  <a:gd name="adj1" fmla="val 16167967"/>
                  <a:gd name="adj2" fmla="val 38397"/>
                  <a:gd name="adj3" fmla="val 16354"/>
                </a:avLst>
              </a:prstGeom>
              <a:solidFill>
                <a:srgbClr val="081D5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ko-KR"/>
                </a:defPPr>
              </a:lstStyle>
              <a:p>
                <a:pPr marL="0" algn="l" defTabSz="914400">
                  <a:buNone/>
                  <a:defRPr kumimoji="0" sz="1800" b="0" i="0" normalizeH="0" noProof="0">
                    <a:uLnTx/>
                    <a:uFillTx/>
                    <a:latin typeface="맑은 고딕" panose="020F0302020204030204"/>
                    <a:ea typeface="Arial" panose="020B0604020202020204" pitchFamily="34" charset="0"/>
                    <a:cs typeface="Arial" panose="020B0604020202020204" pitchFamily="34" charset="0"/>
                  </a:defRPr>
                </a:pPr>
                <a:endParaRPr lang="ko-KR" altLang="en-US"/>
              </a:p>
            </p:txBody>
          </p:sp>
          <p:sp>
            <p:nvSpPr>
              <p:cNvPr id="33" name="Rectangle 304">
                <a:extLst>
                  <a:ext uri="{FF2B5EF4-FFF2-40B4-BE49-F238E27FC236}">
                    <a16:creationId xmlns:a16="http://schemas.microsoft.com/office/drawing/2014/main" id="{B231815F-B7AB-4F57-AEFD-35B9830BC7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25621" y="2997436"/>
                <a:ext cx="740513" cy="3633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5pPr>
                <a:lvl6pPr marL="25146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6pPr>
                <a:lvl7pPr marL="29718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7pPr>
                <a:lvl8pPr marL="34290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marL="0" algn="ctr" defTabSz="914400">
                  <a:buNone/>
                  <a:defRPr kumimoji="1" sz="1800" b="0" i="0" normalizeH="0" noProof="0">
                    <a:solidFill>
                      <a:srgbClr val="000000"/>
                    </a:solidFill>
                    <a:uLnTx/>
                    <a:uFillTx/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pPr>
                <a:r>
                  <a:rPr kumimoji="1" lang="en-US" altLang="ko-KR" sz="1400" b="1" i="0" spc="-100" normalizeH="0" noProof="0">
                    <a:solidFill>
                      <a:schemeClr val="bg1"/>
                    </a:solidFill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01</a:t>
                </a:r>
                <a:endParaRPr lang="ko-KR" altLang="en-US" sz="1400" b="1" spc="-1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Rectangle 304">
                <a:extLst>
                  <a:ext uri="{FF2B5EF4-FFF2-40B4-BE49-F238E27FC236}">
                    <a16:creationId xmlns:a16="http://schemas.microsoft.com/office/drawing/2014/main" id="{0DF2DB7A-C966-4D8E-ADED-F1E2270476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90654" y="2997436"/>
                <a:ext cx="740513" cy="3633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5pPr>
                <a:lvl6pPr marL="25146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6pPr>
                <a:lvl7pPr marL="29718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7pPr>
                <a:lvl8pPr marL="34290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marL="0" algn="ctr" defTabSz="914400">
                  <a:buNone/>
                  <a:defRPr kumimoji="1" sz="1800" b="0" i="0" normalizeH="0" noProof="0">
                    <a:solidFill>
                      <a:srgbClr val="000000"/>
                    </a:solidFill>
                    <a:uLnTx/>
                    <a:uFillTx/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pPr>
                <a:r>
                  <a:rPr kumimoji="1" lang="en-US" altLang="ko-KR" sz="1400" b="1" i="0" spc="-100" normalizeH="0" noProof="0">
                    <a:solidFill>
                      <a:schemeClr val="bg1"/>
                    </a:solidFill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02</a:t>
                </a:r>
              </a:p>
            </p:txBody>
          </p:sp>
          <p:sp>
            <p:nvSpPr>
              <p:cNvPr id="35" name="Rectangle 304">
                <a:extLst>
                  <a:ext uri="{FF2B5EF4-FFF2-40B4-BE49-F238E27FC236}">
                    <a16:creationId xmlns:a16="http://schemas.microsoft.com/office/drawing/2014/main" id="{9745AF6B-7A5B-451C-A0F4-2B0A47A1BD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25621" y="5109502"/>
                <a:ext cx="740513" cy="3633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5pPr>
                <a:lvl6pPr marL="25146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6pPr>
                <a:lvl7pPr marL="29718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7pPr>
                <a:lvl8pPr marL="34290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marL="0" algn="ctr" defTabSz="914400">
                  <a:buNone/>
                  <a:defRPr kumimoji="1" sz="1800" b="0" i="0" normalizeH="0" noProof="0">
                    <a:solidFill>
                      <a:srgbClr val="000000"/>
                    </a:solidFill>
                    <a:uLnTx/>
                    <a:uFillTx/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pPr>
                <a:r>
                  <a:rPr kumimoji="1" lang="en-US" altLang="ko-KR" sz="1400" b="1" i="0" spc="-100" normalizeH="0" noProof="0">
                    <a:solidFill>
                      <a:schemeClr val="bg1"/>
                    </a:solidFill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04</a:t>
                </a:r>
              </a:p>
            </p:txBody>
          </p:sp>
          <p:sp>
            <p:nvSpPr>
              <p:cNvPr id="36" name="Rectangle 304">
                <a:extLst>
                  <a:ext uri="{FF2B5EF4-FFF2-40B4-BE49-F238E27FC236}">
                    <a16:creationId xmlns:a16="http://schemas.microsoft.com/office/drawing/2014/main" id="{E6E3431C-AED8-4895-8E6B-75695450FF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90654" y="5109502"/>
                <a:ext cx="740513" cy="3633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5pPr>
                <a:lvl6pPr marL="25146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6pPr>
                <a:lvl7pPr marL="29718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7pPr>
                <a:lvl8pPr marL="34290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marL="0" algn="ctr" defTabSz="914400">
                  <a:buNone/>
                  <a:defRPr kumimoji="1" sz="1800" b="0" i="0" normalizeH="0" noProof="0">
                    <a:solidFill>
                      <a:srgbClr val="000000"/>
                    </a:solidFill>
                    <a:uLnTx/>
                    <a:uFillTx/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pPr>
                <a:r>
                  <a:rPr kumimoji="1" lang="en-US" altLang="ko-KR" sz="1400" b="1" i="0" spc="-100" normalizeH="0" noProof="0">
                    <a:solidFill>
                      <a:schemeClr val="bg1"/>
                    </a:solidFill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03</a:t>
                </a:r>
              </a:p>
            </p:txBody>
          </p:sp>
          <p:sp>
            <p:nvSpPr>
              <p:cNvPr id="37" name="타원 20">
                <a:extLst>
                  <a:ext uri="{FF2B5EF4-FFF2-40B4-BE49-F238E27FC236}">
                    <a16:creationId xmlns:a16="http://schemas.microsoft.com/office/drawing/2014/main" id="{0C90F844-D4D3-44E8-8B7E-8A799D9816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62060" y="2472056"/>
                <a:ext cx="576715" cy="576715"/>
              </a:xfrm>
              <a:prstGeom prst="ellipse">
                <a:avLst/>
              </a:prstGeom>
              <a:solidFill>
                <a:srgbClr val="7BB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ko-KR"/>
                </a:defPPr>
                <a:lvl1pPr marL="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5pPr>
                <a:lvl6pPr marL="25146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6pPr>
                <a:lvl7pPr marL="29718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7pPr>
                <a:lvl8pPr marL="34290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marL="0" algn="ctr" defTabSz="914400" eaLnBrk="1" latinLnBrk="1" hangingPunct="1">
                  <a:buNone/>
                  <a:defRPr kumimoji="1" sz="1800" b="0" i="0" normalizeH="0" noProof="0">
                    <a:solidFill>
                      <a:srgbClr val="000000"/>
                    </a:solidFill>
                    <a:uLnTx/>
                    <a:uFillTx/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pPr>
                <a:endParaRPr lang="ko-KR" altLang="en-US"/>
              </a:p>
            </p:txBody>
          </p:sp>
          <p:sp>
            <p:nvSpPr>
              <p:cNvPr id="38" name="타원 103">
                <a:extLst>
                  <a:ext uri="{FF2B5EF4-FFF2-40B4-BE49-F238E27FC236}">
                    <a16:creationId xmlns:a16="http://schemas.microsoft.com/office/drawing/2014/main" id="{B8BA7991-C93D-4356-909E-6A196B8C93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62551" y="5439390"/>
                <a:ext cx="575078" cy="577219"/>
              </a:xfrm>
              <a:prstGeom prst="ellipse">
                <a:avLst/>
              </a:prstGeom>
              <a:solidFill>
                <a:srgbClr val="1E398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ko-KR"/>
                </a:defPPr>
              </a:lstStyle>
              <a:p>
                <a:pPr marL="0" algn="l" defTabSz="914400">
                  <a:buNone/>
                  <a:defRPr kumimoji="0" sz="1800" b="0" i="0" normalizeH="0" noProof="0">
                    <a:uLnTx/>
                    <a:uFillTx/>
                    <a:latin typeface="맑은 고딕" panose="020F0302020204030204"/>
                    <a:ea typeface="Arial" panose="020B0604020202020204" pitchFamily="34" charset="0"/>
                    <a:cs typeface="Arial" panose="020B0604020202020204" pitchFamily="34" charset="0"/>
                  </a:defRPr>
                </a:pPr>
                <a:endParaRPr lang="ko-KR" altLang="en-US"/>
              </a:p>
            </p:txBody>
          </p:sp>
          <p:sp>
            <p:nvSpPr>
              <p:cNvPr id="39" name="타원 104">
                <a:extLst>
                  <a:ext uri="{FF2B5EF4-FFF2-40B4-BE49-F238E27FC236}">
                    <a16:creationId xmlns:a16="http://schemas.microsoft.com/office/drawing/2014/main" id="{9A65BEF8-C463-4FF0-99DE-88A50BE0CD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8013" y="3958861"/>
                <a:ext cx="576951" cy="577219"/>
              </a:xfrm>
              <a:prstGeom prst="ellipse">
                <a:avLst/>
              </a:prstGeom>
              <a:solidFill>
                <a:srgbClr val="3374C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ko-KR"/>
                </a:defPPr>
              </a:lstStyle>
              <a:p>
                <a:pPr marL="0" algn="l" defTabSz="914400">
                  <a:buNone/>
                  <a:defRPr kumimoji="0" sz="1800" b="0" i="0" normalizeH="0" noProof="0">
                    <a:uLnTx/>
                    <a:uFillTx/>
                    <a:latin typeface="맑은 고딕" panose="020F0302020204030204"/>
                    <a:ea typeface="Arial" panose="020B0604020202020204" pitchFamily="34" charset="0"/>
                    <a:cs typeface="Arial" panose="020B0604020202020204" pitchFamily="34" charset="0"/>
                  </a:defRPr>
                </a:pPr>
                <a:endParaRPr lang="ko-KR" altLang="en-US"/>
              </a:p>
            </p:txBody>
          </p:sp>
          <p:sp>
            <p:nvSpPr>
              <p:cNvPr id="40" name="타원 105">
                <a:extLst>
                  <a:ext uri="{FF2B5EF4-FFF2-40B4-BE49-F238E27FC236}">
                    <a16:creationId xmlns:a16="http://schemas.microsoft.com/office/drawing/2014/main" id="{F3A9B6EC-3A90-428E-BE8B-EFC1DEA24D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8962" y="3958861"/>
                <a:ext cx="576951" cy="577219"/>
              </a:xfrm>
              <a:prstGeom prst="ellipse">
                <a:avLst/>
              </a:prstGeom>
              <a:solidFill>
                <a:srgbClr val="081D5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ko-KR"/>
                </a:defPPr>
              </a:lstStyle>
              <a:p>
                <a:pPr marL="0" algn="l" defTabSz="914400">
                  <a:buNone/>
                  <a:defRPr kumimoji="0" sz="1800" b="0" i="0" normalizeH="0" noProof="0">
                    <a:uLnTx/>
                    <a:uFillTx/>
                    <a:latin typeface="맑은 고딕" panose="020F0302020204030204"/>
                    <a:ea typeface="Arial" panose="020B0604020202020204" pitchFamily="34" charset="0"/>
                    <a:cs typeface="Arial" panose="020B0604020202020204" pitchFamily="34" charset="0"/>
                  </a:defRPr>
                </a:pPr>
                <a:endParaRPr lang="ko-KR" altLang="en-US"/>
              </a:p>
            </p:txBody>
          </p:sp>
        </p:grpSp>
        <p:pic>
          <p:nvPicPr>
            <p:cNvPr id="28" name="그림 17">
              <a:extLst>
                <a:ext uri="{FF2B5EF4-FFF2-40B4-BE49-F238E27FC236}">
                  <a16:creationId xmlns:a16="http://schemas.microsoft.com/office/drawing/2014/main" id="{FF48499F-45AB-4476-A325-B9C7717934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84" r="22591"/>
            <a:stretch>
              <a:fillRect/>
            </a:stretch>
          </p:blipFill>
          <p:spPr bwMode="auto">
            <a:xfrm>
              <a:off x="3657636" y="3014712"/>
              <a:ext cx="1809714" cy="2005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0428AA7B-0713-4C01-88DE-48899EC0E39B}"/>
              </a:ext>
            </a:extLst>
          </p:cNvPr>
          <p:cNvSpPr txBox="1"/>
          <p:nvPr userDrawn="1"/>
        </p:nvSpPr>
        <p:spPr>
          <a:xfrm>
            <a:off x="3875295" y="3811713"/>
            <a:ext cx="17980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</a:lstStyle>
          <a:p>
            <a:pPr lvl="0" algn="ctr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ko-KR" sz="2000" b="1" dirty="0" err="1">
                <a:solidFill>
                  <a:srgbClr val="222222"/>
                </a:solidFill>
                <a:latin typeface="Arial" panose="020B0604020202020204" pitchFamily="34" charset="0"/>
                <a:ea typeface="inherit"/>
                <a:cs typeface="Arial" panose="020B0604020202020204" pitchFamily="34" charset="0"/>
              </a:rPr>
              <a:t>solution</a:t>
            </a:r>
            <a:endParaRPr lang="ko-KR" altLang="ko-K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2" name="그룹 41">
            <a:extLst>
              <a:ext uri="{FF2B5EF4-FFF2-40B4-BE49-F238E27FC236}">
                <a16:creationId xmlns:a16="http://schemas.microsoft.com/office/drawing/2014/main" id="{31EB8B89-3175-4F4D-BBD6-B23AC1BDF250}"/>
              </a:ext>
            </a:extLst>
          </p:cNvPr>
          <p:cNvGrpSpPr/>
          <p:nvPr userDrawn="1"/>
        </p:nvGrpSpPr>
        <p:grpSpPr>
          <a:xfrm flipH="1">
            <a:off x="7070148" y="4135781"/>
            <a:ext cx="2490934" cy="427611"/>
            <a:chOff x="429411" y="1574356"/>
            <a:chExt cx="2490934" cy="427611"/>
          </a:xfrm>
        </p:grpSpPr>
        <p:sp>
          <p:nvSpPr>
            <p:cNvPr id="43" name="자유형: 도형 42">
              <a:extLst>
                <a:ext uri="{FF2B5EF4-FFF2-40B4-BE49-F238E27FC236}">
                  <a16:creationId xmlns:a16="http://schemas.microsoft.com/office/drawing/2014/main" id="{A4A67137-D636-4EFC-BCB4-9DBD28F6DB0E}"/>
                </a:ext>
              </a:extLst>
            </p:cNvPr>
            <p:cNvSpPr/>
            <p:nvPr/>
          </p:nvSpPr>
          <p:spPr>
            <a:xfrm>
              <a:off x="2552366" y="1574356"/>
              <a:ext cx="367979" cy="150307"/>
            </a:xfrm>
            <a:custGeom>
              <a:avLst/>
              <a:gdLst>
                <a:gd name="connsiteX0" fmla="*/ 182880 w 492980"/>
                <a:gd name="connsiteY0" fmla="*/ 0 h 151075"/>
                <a:gd name="connsiteX1" fmla="*/ 492980 w 492980"/>
                <a:gd name="connsiteY1" fmla="*/ 151075 h 151075"/>
                <a:gd name="connsiteX2" fmla="*/ 0 w 492980"/>
                <a:gd name="connsiteY2" fmla="*/ 151075 h 151075"/>
                <a:gd name="connsiteX3" fmla="*/ 119269 w 492980"/>
                <a:gd name="connsiteY3" fmla="*/ 55659 h 151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2980" h="151075">
                  <a:moveTo>
                    <a:pt x="182880" y="0"/>
                  </a:moveTo>
                  <a:lnTo>
                    <a:pt x="492980" y="151075"/>
                  </a:lnTo>
                  <a:lnTo>
                    <a:pt x="0" y="151075"/>
                  </a:lnTo>
                  <a:lnTo>
                    <a:pt x="119269" y="55659"/>
                  </a:lnTo>
                </a:path>
              </a:pathLst>
            </a:custGeom>
            <a:solidFill>
              <a:srgbClr val="1426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</a:lstStyle>
            <a:p>
              <a:pPr marL="0" algn="ctr" defTabSz="914400">
                <a:buNone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lang="ko-KR" altLang="en-US"/>
            </a:p>
          </p:txBody>
        </p:sp>
        <p:sp>
          <p:nvSpPr>
            <p:cNvPr id="44" name="사각형: 둥근 한쪽 모서리 43">
              <a:extLst>
                <a:ext uri="{FF2B5EF4-FFF2-40B4-BE49-F238E27FC236}">
                  <a16:creationId xmlns:a16="http://schemas.microsoft.com/office/drawing/2014/main" id="{98DDD702-763F-4683-95CD-3DF0B33972C8}"/>
                </a:ext>
              </a:extLst>
            </p:cNvPr>
            <p:cNvSpPr/>
            <p:nvPr/>
          </p:nvSpPr>
          <p:spPr>
            <a:xfrm rot="10800000" flipV="1">
              <a:off x="429411" y="1576933"/>
              <a:ext cx="2258128" cy="425034"/>
            </a:xfrm>
            <a:prstGeom prst="round1Rect">
              <a:avLst/>
            </a:prstGeom>
            <a:solidFill>
              <a:srgbClr val="1E39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</a:lstStyle>
            <a:p>
              <a:pPr marL="0" algn="l" defTabSz="914400">
                <a:buNone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lang="ko-KR" altLang="en-US"/>
            </a:p>
          </p:txBody>
        </p:sp>
        <p:sp>
          <p:nvSpPr>
            <p:cNvPr id="45" name="사각형: 둥근 모서리 44">
              <a:extLst>
                <a:ext uri="{FF2B5EF4-FFF2-40B4-BE49-F238E27FC236}">
                  <a16:creationId xmlns:a16="http://schemas.microsoft.com/office/drawing/2014/main" id="{1D7C79C0-1639-4850-B71D-D66825682BF2}"/>
                </a:ext>
              </a:extLst>
            </p:cNvPr>
            <p:cNvSpPr/>
            <p:nvPr/>
          </p:nvSpPr>
          <p:spPr>
            <a:xfrm>
              <a:off x="467122" y="1608294"/>
              <a:ext cx="2062549" cy="34051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>
              <a:defPPr>
                <a:defRPr lang="ko-KR"/>
              </a:defPPr>
            </a:lstStyle>
            <a:p>
              <a:pPr marL="0" algn="l" defTabSz="914400">
                <a:buNone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r>
                <a:rPr kumimoji="0" lang="en-US" altLang="ko-KR" sz="1400" b="1" i="0" spc="-100" normalizeH="0" noProof="0" dirty="0">
                  <a:solidFill>
                    <a:schemeClr val="bg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03. </a:t>
              </a:r>
              <a:r>
                <a:rPr kumimoji="0" lang="ko-KR" altLang="en-US" sz="1400" b="1" i="0" spc="-100" normalizeH="0" noProof="0" dirty="0">
                  <a:solidFill>
                    <a:schemeClr val="bg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텍스트를 입력하세요</a:t>
              </a:r>
            </a:p>
          </p:txBody>
        </p:sp>
      </p:grpSp>
      <p:grpSp>
        <p:nvGrpSpPr>
          <p:cNvPr id="46" name="그룹 45">
            <a:extLst>
              <a:ext uri="{FF2B5EF4-FFF2-40B4-BE49-F238E27FC236}">
                <a16:creationId xmlns:a16="http://schemas.microsoft.com/office/drawing/2014/main" id="{E89C433C-CD3A-4A08-B9FC-BBD126D03073}"/>
              </a:ext>
            </a:extLst>
          </p:cNvPr>
          <p:cNvGrpSpPr/>
          <p:nvPr userDrawn="1"/>
        </p:nvGrpSpPr>
        <p:grpSpPr>
          <a:xfrm flipH="1">
            <a:off x="7070147" y="2083552"/>
            <a:ext cx="2490935" cy="428405"/>
            <a:chOff x="429411" y="1573562"/>
            <a:chExt cx="2490935" cy="428405"/>
          </a:xfrm>
        </p:grpSpPr>
        <p:sp>
          <p:nvSpPr>
            <p:cNvPr id="47" name="자유형: 도형 46">
              <a:extLst>
                <a:ext uri="{FF2B5EF4-FFF2-40B4-BE49-F238E27FC236}">
                  <a16:creationId xmlns:a16="http://schemas.microsoft.com/office/drawing/2014/main" id="{F444922C-E048-47E8-B996-44B88ABC89E6}"/>
                </a:ext>
              </a:extLst>
            </p:cNvPr>
            <p:cNvSpPr/>
            <p:nvPr/>
          </p:nvSpPr>
          <p:spPr>
            <a:xfrm>
              <a:off x="2552367" y="1573562"/>
              <a:ext cx="367979" cy="151101"/>
            </a:xfrm>
            <a:custGeom>
              <a:avLst/>
              <a:gdLst>
                <a:gd name="connsiteX0" fmla="*/ 182880 w 492980"/>
                <a:gd name="connsiteY0" fmla="*/ 0 h 151075"/>
                <a:gd name="connsiteX1" fmla="*/ 492980 w 492980"/>
                <a:gd name="connsiteY1" fmla="*/ 151075 h 151075"/>
                <a:gd name="connsiteX2" fmla="*/ 0 w 492980"/>
                <a:gd name="connsiteY2" fmla="*/ 151075 h 151075"/>
                <a:gd name="connsiteX3" fmla="*/ 119269 w 492980"/>
                <a:gd name="connsiteY3" fmla="*/ 55659 h 151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2980" h="151075">
                  <a:moveTo>
                    <a:pt x="182880" y="0"/>
                  </a:moveTo>
                  <a:lnTo>
                    <a:pt x="492980" y="151075"/>
                  </a:lnTo>
                  <a:lnTo>
                    <a:pt x="0" y="151075"/>
                  </a:lnTo>
                  <a:lnTo>
                    <a:pt x="119269" y="55659"/>
                  </a:lnTo>
                </a:path>
              </a:pathLst>
            </a:custGeom>
            <a:solidFill>
              <a:srgbClr val="0621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</a:lstStyle>
            <a:p>
              <a:pPr marL="0" algn="ctr" defTabSz="914400">
                <a:buNone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lang="ko-KR" altLang="en-US"/>
            </a:p>
          </p:txBody>
        </p:sp>
        <p:sp>
          <p:nvSpPr>
            <p:cNvPr id="48" name="사각형: 둥근 한쪽 모서리 47">
              <a:extLst>
                <a:ext uri="{FF2B5EF4-FFF2-40B4-BE49-F238E27FC236}">
                  <a16:creationId xmlns:a16="http://schemas.microsoft.com/office/drawing/2014/main" id="{FA6AD73D-0119-4C6C-A5DC-C90E75456FC6}"/>
                </a:ext>
              </a:extLst>
            </p:cNvPr>
            <p:cNvSpPr/>
            <p:nvPr/>
          </p:nvSpPr>
          <p:spPr>
            <a:xfrm rot="10800000" flipV="1">
              <a:off x="429411" y="1576933"/>
              <a:ext cx="2258128" cy="425034"/>
            </a:xfrm>
            <a:prstGeom prst="round1Rect">
              <a:avLst/>
            </a:prstGeom>
            <a:solidFill>
              <a:srgbClr val="3374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</a:lstStyle>
            <a:p>
              <a:pPr algn="ctr"/>
              <a:endParaRPr lang="ko-KR" altLang="en-US"/>
            </a:p>
          </p:txBody>
        </p:sp>
        <p:sp>
          <p:nvSpPr>
            <p:cNvPr id="49" name="사각형: 둥근 모서리 48">
              <a:extLst>
                <a:ext uri="{FF2B5EF4-FFF2-40B4-BE49-F238E27FC236}">
                  <a16:creationId xmlns:a16="http://schemas.microsoft.com/office/drawing/2014/main" id="{24726C5E-F9BE-4D74-ADF0-0D7B6115D91F}"/>
                </a:ext>
              </a:extLst>
            </p:cNvPr>
            <p:cNvSpPr/>
            <p:nvPr/>
          </p:nvSpPr>
          <p:spPr>
            <a:xfrm>
              <a:off x="467122" y="1608294"/>
              <a:ext cx="2062549" cy="34051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>
              <a:defPPr>
                <a:defRPr lang="ko-KR"/>
              </a:defPPr>
            </a:lstStyle>
            <a:p>
              <a:pPr marL="0" algn="l" defTabSz="914400">
                <a:buNone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r>
                <a:rPr kumimoji="0" lang="en-US" altLang="ko-KR" sz="1400" b="1" i="0" spc="-100" normalizeH="0" noProof="0" dirty="0">
                  <a:solidFill>
                    <a:schemeClr val="bg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02. </a:t>
              </a:r>
              <a:r>
                <a:rPr kumimoji="0" lang="ko-KR" altLang="en-US" sz="1400" b="1" i="0" spc="-100" normalizeH="0" noProof="0" dirty="0">
                  <a:solidFill>
                    <a:schemeClr val="bg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텍스트를 입력하세요</a:t>
              </a:r>
            </a:p>
          </p:txBody>
        </p:sp>
      </p:grpSp>
      <p:grpSp>
        <p:nvGrpSpPr>
          <p:cNvPr id="50" name="그룹 49">
            <a:extLst>
              <a:ext uri="{FF2B5EF4-FFF2-40B4-BE49-F238E27FC236}">
                <a16:creationId xmlns:a16="http://schemas.microsoft.com/office/drawing/2014/main" id="{6760FA91-54E7-48AD-BC7A-7956EF6DD29F}"/>
              </a:ext>
            </a:extLst>
          </p:cNvPr>
          <p:cNvGrpSpPr/>
          <p:nvPr userDrawn="1"/>
        </p:nvGrpSpPr>
        <p:grpSpPr>
          <a:xfrm>
            <a:off x="336874" y="2076395"/>
            <a:ext cx="2500930" cy="427611"/>
            <a:chOff x="419415" y="1574356"/>
            <a:chExt cx="2500930" cy="427611"/>
          </a:xfrm>
        </p:grpSpPr>
        <p:sp>
          <p:nvSpPr>
            <p:cNvPr id="51" name="자유형: 도형 50">
              <a:extLst>
                <a:ext uri="{FF2B5EF4-FFF2-40B4-BE49-F238E27FC236}">
                  <a16:creationId xmlns:a16="http://schemas.microsoft.com/office/drawing/2014/main" id="{15C5D179-A92B-45AC-BB18-9EEF27983069}"/>
                </a:ext>
              </a:extLst>
            </p:cNvPr>
            <p:cNvSpPr/>
            <p:nvPr/>
          </p:nvSpPr>
          <p:spPr>
            <a:xfrm>
              <a:off x="2552366" y="1574356"/>
              <a:ext cx="367979" cy="150307"/>
            </a:xfrm>
            <a:custGeom>
              <a:avLst/>
              <a:gdLst>
                <a:gd name="connsiteX0" fmla="*/ 182880 w 492980"/>
                <a:gd name="connsiteY0" fmla="*/ 0 h 151075"/>
                <a:gd name="connsiteX1" fmla="*/ 492980 w 492980"/>
                <a:gd name="connsiteY1" fmla="*/ 151075 h 151075"/>
                <a:gd name="connsiteX2" fmla="*/ 0 w 492980"/>
                <a:gd name="connsiteY2" fmla="*/ 151075 h 151075"/>
                <a:gd name="connsiteX3" fmla="*/ 119269 w 492980"/>
                <a:gd name="connsiteY3" fmla="*/ 55659 h 151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2980" h="151075">
                  <a:moveTo>
                    <a:pt x="182880" y="0"/>
                  </a:moveTo>
                  <a:lnTo>
                    <a:pt x="492980" y="151075"/>
                  </a:lnTo>
                  <a:lnTo>
                    <a:pt x="0" y="151075"/>
                  </a:lnTo>
                  <a:lnTo>
                    <a:pt x="119269" y="55659"/>
                  </a:lnTo>
                </a:path>
              </a:pathLst>
            </a:custGeom>
            <a:solidFill>
              <a:srgbClr val="6BA6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</a:lstStyle>
            <a:p>
              <a:pPr marL="0" algn="ctr" defTabSz="914400">
                <a:buNone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lang="ko-KR" altLang="en-US" dirty="0"/>
            </a:p>
          </p:txBody>
        </p:sp>
        <p:sp>
          <p:nvSpPr>
            <p:cNvPr id="52" name="사각형: 둥근 한쪽 모서리 51">
              <a:extLst>
                <a:ext uri="{FF2B5EF4-FFF2-40B4-BE49-F238E27FC236}">
                  <a16:creationId xmlns:a16="http://schemas.microsoft.com/office/drawing/2014/main" id="{3A0107D8-A410-4AA1-B9D7-6CF81E2CF7D0}"/>
                </a:ext>
              </a:extLst>
            </p:cNvPr>
            <p:cNvSpPr/>
            <p:nvPr/>
          </p:nvSpPr>
          <p:spPr>
            <a:xfrm rot="10800000" flipV="1">
              <a:off x="429411" y="1576933"/>
              <a:ext cx="2258128" cy="425034"/>
            </a:xfrm>
            <a:prstGeom prst="round1Rect">
              <a:avLst/>
            </a:prstGeom>
            <a:solidFill>
              <a:srgbClr val="7BBE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</a:lstStyle>
            <a:p>
              <a:pPr algn="ctr"/>
              <a:endParaRPr lang="ko-KR" altLang="en-US">
                <a:solidFill>
                  <a:schemeClr val="lt1"/>
                </a:solidFill>
              </a:endParaRPr>
            </a:p>
          </p:txBody>
        </p:sp>
        <p:sp>
          <p:nvSpPr>
            <p:cNvPr id="53" name="사각형: 둥근 모서리 52">
              <a:extLst>
                <a:ext uri="{FF2B5EF4-FFF2-40B4-BE49-F238E27FC236}">
                  <a16:creationId xmlns:a16="http://schemas.microsoft.com/office/drawing/2014/main" id="{C17C42E1-3AA4-4149-8501-0A0C8FD9DA55}"/>
                </a:ext>
              </a:extLst>
            </p:cNvPr>
            <p:cNvSpPr/>
            <p:nvPr/>
          </p:nvSpPr>
          <p:spPr>
            <a:xfrm>
              <a:off x="419415" y="1608294"/>
              <a:ext cx="2277700" cy="34051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>
              <a:defPPr>
                <a:defRPr lang="ko-KR"/>
              </a:defPPr>
            </a:lstStyle>
            <a:p>
              <a:pPr marL="0" algn="l" defTabSz="914400">
                <a:buNone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r>
                <a:rPr kumimoji="0" lang="en-US" altLang="ko-KR" sz="1400" b="1" i="0" spc="-100" normalizeH="0" noProof="0" dirty="0">
                  <a:solidFill>
                    <a:schemeClr val="bg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01. </a:t>
              </a:r>
              <a:r>
                <a:rPr kumimoji="0" lang="ko-KR" altLang="en-US" sz="1400" b="1" i="0" spc="-100" normalizeH="0" noProof="0" dirty="0">
                  <a:solidFill>
                    <a:schemeClr val="bg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텍스트를 입력하세요</a:t>
              </a:r>
            </a:p>
          </p:txBody>
        </p:sp>
      </p:grpSp>
      <p:sp>
        <p:nvSpPr>
          <p:cNvPr id="54" name="텍스트 개체 틀 3">
            <a:extLst>
              <a:ext uri="{FF2B5EF4-FFF2-40B4-BE49-F238E27FC236}">
                <a16:creationId xmlns:a16="http://schemas.microsoft.com/office/drawing/2014/main" id="{D60749BF-4865-4C4B-B658-12E12109EE0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0" y="915972"/>
            <a:ext cx="9906000" cy="577604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1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altLang="ko-KR" sz="1600" b="1" kern="0" spc="-150" baseline="0" dirty="0" smtClean="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dirty="0"/>
              <a:t>마스터 텍스트 스타일을 편집하려면 클릭</a:t>
            </a:r>
            <a:r>
              <a:rPr lang="en-US" altLang="ko-KR" dirty="0"/>
              <a:t>16pt</a:t>
            </a:r>
            <a:endParaRPr lang="ko-KR" altLang="en-US" dirty="0"/>
          </a:p>
        </p:txBody>
      </p:sp>
      <p:grpSp>
        <p:nvGrpSpPr>
          <p:cNvPr id="55" name="그룹 54">
            <a:extLst>
              <a:ext uri="{FF2B5EF4-FFF2-40B4-BE49-F238E27FC236}">
                <a16:creationId xmlns:a16="http://schemas.microsoft.com/office/drawing/2014/main" id="{DE569484-0432-471D-9497-8154ED3BB967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56" name="액자 48">
              <a:extLst>
                <a:ext uri="{FF2B5EF4-FFF2-40B4-BE49-F238E27FC236}">
                  <a16:creationId xmlns:a16="http://schemas.microsoft.com/office/drawing/2014/main" id="{5E845120-9D4D-40E8-B305-C3E952F62473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7" name="액자 48">
              <a:extLst>
                <a:ext uri="{FF2B5EF4-FFF2-40B4-BE49-F238E27FC236}">
                  <a16:creationId xmlns:a16="http://schemas.microsoft.com/office/drawing/2014/main" id="{D4F47539-D8A6-4750-A471-4727BECA7B57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58" name="자유형 8">
            <a:extLst>
              <a:ext uri="{FF2B5EF4-FFF2-40B4-BE49-F238E27FC236}">
                <a16:creationId xmlns:a16="http://schemas.microsoft.com/office/drawing/2014/main" id="{31B1509C-4FDE-46D6-BA74-62366A925AB0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200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9" name="제목 1">
            <a:extLst>
              <a:ext uri="{FF2B5EF4-FFF2-40B4-BE49-F238E27FC236}">
                <a16:creationId xmlns:a16="http://schemas.microsoft.com/office/drawing/2014/main" id="{EE5F8225-BA14-4F3B-B859-5CAAF22DB2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914" y="140110"/>
            <a:ext cx="7726020" cy="46166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lang="ko-KR" altLang="en-US" sz="2400" b="1" spc="-2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pPr lvl="0" algn="l" eaLnBrk="0" fontAlgn="base" hangingPunct="0">
              <a:spcAft>
                <a:spcPct val="0"/>
              </a:spcAft>
            </a:pPr>
            <a:r>
              <a:rPr lang="ko-KR" altLang="en-US" dirty="0"/>
              <a:t>타이틀을 입력하세요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60" name="직사각형 59">
            <a:extLst>
              <a:ext uri="{FF2B5EF4-FFF2-40B4-BE49-F238E27FC236}">
                <a16:creationId xmlns:a16="http://schemas.microsoft.com/office/drawing/2014/main" id="{4A013104-34FA-41C0-8F15-BB6D5D70166C}"/>
              </a:ext>
            </a:extLst>
          </p:cNvPr>
          <p:cNvSpPr/>
          <p:nvPr userDrawn="1"/>
        </p:nvSpPr>
        <p:spPr>
          <a:xfrm flipH="1">
            <a:off x="-2" y="0"/>
            <a:ext cx="9906001" cy="54000"/>
          </a:xfrm>
          <a:prstGeom prst="rect">
            <a:avLst/>
          </a:prstGeom>
          <a:solidFill>
            <a:srgbClr val="98C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/>
          </a:p>
        </p:txBody>
      </p:sp>
      <p:grpSp>
        <p:nvGrpSpPr>
          <p:cNvPr id="61" name="그룹 60">
            <a:extLst>
              <a:ext uri="{FF2B5EF4-FFF2-40B4-BE49-F238E27FC236}">
                <a16:creationId xmlns:a16="http://schemas.microsoft.com/office/drawing/2014/main" id="{39B8E8C9-8096-4F8E-8EB6-BC10350B9B0C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62" name="액자 48">
              <a:extLst>
                <a:ext uri="{FF2B5EF4-FFF2-40B4-BE49-F238E27FC236}">
                  <a16:creationId xmlns:a16="http://schemas.microsoft.com/office/drawing/2014/main" id="{9E2521C0-CB6B-4A30-8C86-3AB0F754E92A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63" name="액자 48">
              <a:extLst>
                <a:ext uri="{FF2B5EF4-FFF2-40B4-BE49-F238E27FC236}">
                  <a16:creationId xmlns:a16="http://schemas.microsoft.com/office/drawing/2014/main" id="{A48E77FA-4A45-41A0-B102-D02E24DD671C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64" name="자유형 8">
            <a:extLst>
              <a:ext uri="{FF2B5EF4-FFF2-40B4-BE49-F238E27FC236}">
                <a16:creationId xmlns:a16="http://schemas.microsoft.com/office/drawing/2014/main" id="{CF6489F8-B156-453D-BF89-A21B6EB36D7C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200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9" name="Rectangle 17">
            <a:extLst>
              <a:ext uri="{FF2B5EF4-FFF2-40B4-BE49-F238E27FC236}">
                <a16:creationId xmlns:a16="http://schemas.microsoft.com/office/drawing/2014/main" id="{363D270F-DFD5-47CF-9D50-E21FB64022B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809199" y="6606141"/>
            <a:ext cx="286014" cy="153835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>
            <a:noAutofit/>
          </a:bodyPr>
          <a:lstStyle/>
          <a:p>
            <a:pPr algn="ctr">
              <a:defRPr/>
            </a:pPr>
            <a:fld id="{87EC810E-F784-4439-A0DB-2C7343AB6795}" type="slidenum">
              <a:rPr lang="en-US" altLang="ko-KR" sz="800" kern="1200">
                <a:ln>
                  <a:solidFill>
                    <a:prstClr val="white">
                      <a:alpha val="0"/>
                    </a:prstClr>
                  </a:solidFill>
                </a:ln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US" altLang="ko-KR" sz="800" kern="1200" dirty="0">
              <a:ln>
                <a:solidFill>
                  <a:prstClr val="white">
                    <a:alpha val="0"/>
                  </a:prstClr>
                </a:solidFill>
              </a:ln>
              <a:gradFill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70" name="직사각형 69">
            <a:extLst>
              <a:ext uri="{FF2B5EF4-FFF2-40B4-BE49-F238E27FC236}">
                <a16:creationId xmlns:a16="http://schemas.microsoft.com/office/drawing/2014/main" id="{82EC68E1-85FD-40C6-A207-C1D4B7FF1BEC}"/>
              </a:ext>
            </a:extLst>
          </p:cNvPr>
          <p:cNvSpPr/>
          <p:nvPr userDrawn="1"/>
        </p:nvSpPr>
        <p:spPr>
          <a:xfrm>
            <a:off x="8020129" y="6586877"/>
            <a:ext cx="1772280" cy="192360"/>
          </a:xfrm>
          <a:prstGeom prst="rect">
            <a:avLst/>
          </a:prstGeom>
        </p:spPr>
        <p:txBody>
          <a:bodyPr wrap="none" lIns="0" anchor="ctr">
            <a:spAutoFit/>
          </a:bodyPr>
          <a:lstStyle/>
          <a:p>
            <a:pPr algn="r" latinLnBrk="0">
              <a:spcBef>
                <a:spcPts val="200"/>
              </a:spcBef>
            </a:pPr>
            <a:r>
              <a:rPr lang="en-US" altLang="ko-KR" sz="650" kern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삼성긴고딕 Regular" panose="020B0600000101010101" pitchFamily="50" charset="-127"/>
                <a:cs typeface="Calibri" panose="020F0502020204030204" pitchFamily="34" charset="0"/>
              </a:rPr>
              <a:t>Copyright by Softcamp Co., Ltd.. All right reserved</a:t>
            </a:r>
          </a:p>
        </p:txBody>
      </p:sp>
    </p:spTree>
    <p:extLst>
      <p:ext uri="{BB962C8B-B14F-4D97-AF65-F5344CB8AC3E}">
        <p14:creationId xmlns:p14="http://schemas.microsoft.com/office/powerpoint/2010/main" val="2241744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5B98C12B-9197-4BBB-ACB3-41BDA432B26C}"/>
              </a:ext>
            </a:extLst>
          </p:cNvPr>
          <p:cNvSpPr/>
          <p:nvPr userDrawn="1"/>
        </p:nvSpPr>
        <p:spPr>
          <a:xfrm>
            <a:off x="0" y="2727097"/>
            <a:ext cx="9906000" cy="1681163"/>
          </a:xfrm>
          <a:prstGeom prst="rect">
            <a:avLst/>
          </a:prstGeom>
          <a:pattFill prst="ltUpDiag">
            <a:fgClr>
              <a:srgbClr val="C9E5FA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Rectangle 304">
            <a:extLst>
              <a:ext uri="{FF2B5EF4-FFF2-40B4-BE49-F238E27FC236}">
                <a16:creationId xmlns:a16="http://schemas.microsoft.com/office/drawing/2014/main" id="{85204585-01E2-4CA8-B84E-D25ABC4F497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858488" y="1914298"/>
            <a:ext cx="622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>
              <a:defRPr/>
            </a:pPr>
            <a:r>
              <a:rPr kumimoji="0" lang="en-US" altLang="ko-KR" dirty="0">
                <a:solidFill>
                  <a:schemeClr val="accent2"/>
                </a:solidFill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9" name="Rectangle 304">
            <a:extLst>
              <a:ext uri="{FF2B5EF4-FFF2-40B4-BE49-F238E27FC236}">
                <a16:creationId xmlns:a16="http://schemas.microsoft.com/office/drawing/2014/main" id="{FC0BC2D3-1B78-4A88-A549-94B6BCEC87E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504475" y="4940073"/>
            <a:ext cx="1281113" cy="9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lnSpc>
                <a:spcPct val="120000"/>
              </a:lnSpc>
              <a:buClr>
                <a:srgbClr val="7BBEF1"/>
              </a:buClr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spc="-100" dirty="0">
                <a:latin typeface="+mn-ea"/>
              </a:rPr>
              <a:t>텍스트를 입력하세요</a:t>
            </a:r>
            <a:endParaRPr kumimoji="0" lang="en-US" altLang="ko-KR" sz="900" spc="-100" dirty="0">
              <a:latin typeface="+mn-ea"/>
            </a:endParaRPr>
          </a:p>
          <a:p>
            <a:pPr>
              <a:lnSpc>
                <a:spcPct val="120000"/>
              </a:lnSpc>
              <a:buClr>
                <a:srgbClr val="7BBEF1"/>
              </a:buClr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spc="-100" dirty="0">
                <a:latin typeface="+mn-ea"/>
              </a:rPr>
              <a:t>텍스트를 입력하세요 </a:t>
            </a:r>
            <a:endParaRPr kumimoji="0" lang="en-US" altLang="ko-KR" sz="900" spc="-100" dirty="0">
              <a:latin typeface="+mn-ea"/>
            </a:endParaRPr>
          </a:p>
          <a:p>
            <a:pPr>
              <a:lnSpc>
                <a:spcPct val="120000"/>
              </a:lnSpc>
              <a:buClr>
                <a:srgbClr val="7BBEF1"/>
              </a:buClr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spc="-100" dirty="0">
                <a:latin typeface="+mn-ea"/>
              </a:rPr>
              <a:t>텍스트를 입력하세요 </a:t>
            </a:r>
            <a:endParaRPr kumimoji="0" lang="en-US" altLang="ko-KR" sz="900" spc="-100" dirty="0">
              <a:latin typeface="+mn-ea"/>
            </a:endParaRPr>
          </a:p>
          <a:p>
            <a:pPr>
              <a:lnSpc>
                <a:spcPct val="120000"/>
              </a:lnSpc>
              <a:buClr>
                <a:srgbClr val="7BBEF1"/>
              </a:buClr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spc="-100" dirty="0">
                <a:latin typeface="+mn-ea"/>
              </a:rPr>
              <a:t>텍스트를 입력하세요 </a:t>
            </a:r>
            <a:endParaRPr kumimoji="0" lang="en-US" altLang="ko-KR" sz="900" spc="-100" dirty="0">
              <a:latin typeface="+mn-ea"/>
            </a:endParaRPr>
          </a:p>
          <a:p>
            <a:pPr>
              <a:lnSpc>
                <a:spcPct val="120000"/>
              </a:lnSpc>
              <a:buClr>
                <a:srgbClr val="7BBEF1"/>
              </a:buClr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spc="-100" dirty="0">
                <a:latin typeface="+mn-ea"/>
              </a:rPr>
              <a:t>텍스트를 입력하세요 </a:t>
            </a:r>
            <a:endParaRPr kumimoji="0" lang="en-US" altLang="ko-KR" sz="900" spc="-100" dirty="0">
              <a:latin typeface="+mn-ea"/>
            </a:endParaRPr>
          </a:p>
        </p:txBody>
      </p:sp>
      <p:sp>
        <p:nvSpPr>
          <p:cNvPr id="10" name="Rectangle 304">
            <a:extLst>
              <a:ext uri="{FF2B5EF4-FFF2-40B4-BE49-F238E27FC236}">
                <a16:creationId xmlns:a16="http://schemas.microsoft.com/office/drawing/2014/main" id="{CE6FA09A-DE1E-4380-8ED7-62650AD0405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520600" y="1914298"/>
            <a:ext cx="622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>
              <a:defRPr/>
            </a:pPr>
            <a:r>
              <a:rPr kumimoji="0" lang="en-US" altLang="ko-KR" dirty="0">
                <a:solidFill>
                  <a:schemeClr val="accent3"/>
                </a:solidFill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11" name="Rectangle 304">
            <a:extLst>
              <a:ext uri="{FF2B5EF4-FFF2-40B4-BE49-F238E27FC236}">
                <a16:creationId xmlns:a16="http://schemas.microsoft.com/office/drawing/2014/main" id="{8145463E-232D-4863-94F8-B8DC91FD0CD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184050" y="4940073"/>
            <a:ext cx="1282700" cy="9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lnSpc>
                <a:spcPct val="120000"/>
              </a:lnSpc>
              <a:buClr>
                <a:srgbClr val="7BBEF1"/>
              </a:buClr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spc="-100" dirty="0">
                <a:latin typeface="+mn-ea"/>
              </a:rPr>
              <a:t>텍스트를 입력하세요</a:t>
            </a:r>
            <a:endParaRPr kumimoji="0" lang="en-US" altLang="ko-KR" sz="900" spc="-100" dirty="0">
              <a:latin typeface="+mn-ea"/>
            </a:endParaRPr>
          </a:p>
          <a:p>
            <a:pPr>
              <a:lnSpc>
                <a:spcPct val="120000"/>
              </a:lnSpc>
              <a:buClr>
                <a:srgbClr val="7BBEF1"/>
              </a:buClr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spc="-100" dirty="0">
                <a:latin typeface="+mn-ea"/>
              </a:rPr>
              <a:t>텍스트를 입력하세요 </a:t>
            </a:r>
            <a:endParaRPr kumimoji="0" lang="en-US" altLang="ko-KR" sz="900" spc="-100" dirty="0">
              <a:latin typeface="+mn-ea"/>
            </a:endParaRPr>
          </a:p>
          <a:p>
            <a:pPr>
              <a:lnSpc>
                <a:spcPct val="120000"/>
              </a:lnSpc>
              <a:buClr>
                <a:srgbClr val="7BBEF1"/>
              </a:buClr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spc="-100" dirty="0">
                <a:latin typeface="+mn-ea"/>
              </a:rPr>
              <a:t>텍스트를 입력하세요 </a:t>
            </a:r>
            <a:endParaRPr kumimoji="0" lang="en-US" altLang="ko-KR" sz="900" spc="-100" dirty="0">
              <a:latin typeface="+mn-ea"/>
            </a:endParaRPr>
          </a:p>
          <a:p>
            <a:pPr>
              <a:lnSpc>
                <a:spcPct val="120000"/>
              </a:lnSpc>
              <a:buClr>
                <a:srgbClr val="7BBEF1"/>
              </a:buClr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spc="-100" dirty="0">
                <a:latin typeface="+mn-ea"/>
              </a:rPr>
              <a:t>텍스트를 입력하세요 </a:t>
            </a:r>
            <a:endParaRPr kumimoji="0" lang="en-US" altLang="ko-KR" sz="900" spc="-100" dirty="0">
              <a:latin typeface="+mn-ea"/>
            </a:endParaRPr>
          </a:p>
          <a:p>
            <a:pPr>
              <a:lnSpc>
                <a:spcPct val="120000"/>
              </a:lnSpc>
              <a:buClr>
                <a:srgbClr val="7BBEF1"/>
              </a:buClr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spc="-100" dirty="0">
                <a:latin typeface="+mn-ea"/>
              </a:rPr>
              <a:t>텍스트를 입력하세요 </a:t>
            </a:r>
            <a:endParaRPr kumimoji="0" lang="en-US" altLang="ko-KR" sz="900" spc="-100" dirty="0">
              <a:latin typeface="+mn-ea"/>
            </a:endParaRPr>
          </a:p>
        </p:txBody>
      </p:sp>
      <p:sp>
        <p:nvSpPr>
          <p:cNvPr id="12" name="Rectangle 304">
            <a:extLst>
              <a:ext uri="{FF2B5EF4-FFF2-40B4-BE49-F238E27FC236}">
                <a16:creationId xmlns:a16="http://schemas.microsoft.com/office/drawing/2014/main" id="{3D3A59AF-42AE-4742-9327-84D8A5B31E6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82713" y="1914298"/>
            <a:ext cx="622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>
              <a:defRPr/>
            </a:pPr>
            <a:r>
              <a:rPr kumimoji="0" lang="en-US" altLang="ko-KR" dirty="0">
                <a:solidFill>
                  <a:schemeClr val="accent4"/>
                </a:solidFill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13" name="Rectangle 304">
            <a:extLst>
              <a:ext uri="{FF2B5EF4-FFF2-40B4-BE49-F238E27FC236}">
                <a16:creationId xmlns:a16="http://schemas.microsoft.com/office/drawing/2014/main" id="{EFF1C038-BBE0-478F-ACAB-E0BF4D5C6A6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865213" y="4940073"/>
            <a:ext cx="1281112" cy="9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lnSpc>
                <a:spcPct val="120000"/>
              </a:lnSpc>
              <a:buClr>
                <a:srgbClr val="7BBEF1"/>
              </a:buClr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spc="-100" dirty="0">
                <a:latin typeface="+mn-ea"/>
              </a:rPr>
              <a:t>텍스트를 입력하세요</a:t>
            </a:r>
            <a:endParaRPr kumimoji="0" lang="en-US" altLang="ko-KR" sz="900" spc="-100" dirty="0">
              <a:latin typeface="+mn-ea"/>
            </a:endParaRPr>
          </a:p>
          <a:p>
            <a:pPr>
              <a:lnSpc>
                <a:spcPct val="120000"/>
              </a:lnSpc>
              <a:buClr>
                <a:srgbClr val="7BBEF1"/>
              </a:buClr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spc="-100" dirty="0">
                <a:latin typeface="+mn-ea"/>
              </a:rPr>
              <a:t>텍스트를 입력하세요 </a:t>
            </a:r>
            <a:endParaRPr kumimoji="0" lang="en-US" altLang="ko-KR" sz="900" spc="-100" dirty="0">
              <a:latin typeface="+mn-ea"/>
            </a:endParaRPr>
          </a:p>
          <a:p>
            <a:pPr>
              <a:lnSpc>
                <a:spcPct val="120000"/>
              </a:lnSpc>
              <a:buClr>
                <a:srgbClr val="7BBEF1"/>
              </a:buClr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spc="-100" dirty="0">
                <a:latin typeface="+mn-ea"/>
              </a:rPr>
              <a:t>텍스트를 입력하세요 </a:t>
            </a:r>
            <a:endParaRPr kumimoji="0" lang="en-US" altLang="ko-KR" sz="900" spc="-100" dirty="0">
              <a:latin typeface="+mn-ea"/>
            </a:endParaRPr>
          </a:p>
          <a:p>
            <a:pPr>
              <a:lnSpc>
                <a:spcPct val="120000"/>
              </a:lnSpc>
              <a:buClr>
                <a:srgbClr val="7BBEF1"/>
              </a:buClr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spc="-100" dirty="0">
                <a:latin typeface="+mn-ea"/>
              </a:rPr>
              <a:t>텍스트를 입력하세요 </a:t>
            </a:r>
            <a:endParaRPr kumimoji="0" lang="en-US" altLang="ko-KR" sz="900" spc="-100" dirty="0">
              <a:latin typeface="+mn-ea"/>
            </a:endParaRPr>
          </a:p>
          <a:p>
            <a:pPr>
              <a:lnSpc>
                <a:spcPct val="120000"/>
              </a:lnSpc>
              <a:buClr>
                <a:srgbClr val="7BBEF1"/>
              </a:buClr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spc="-100" dirty="0">
                <a:latin typeface="+mn-ea"/>
              </a:rPr>
              <a:t>텍스트를 입력하세요 </a:t>
            </a:r>
            <a:endParaRPr kumimoji="0" lang="en-US" altLang="ko-KR" sz="900" spc="-100" dirty="0">
              <a:latin typeface="+mn-ea"/>
            </a:endParaRPr>
          </a:p>
        </p:txBody>
      </p:sp>
      <p:sp>
        <p:nvSpPr>
          <p:cNvPr id="14" name="Rectangle 304">
            <a:extLst>
              <a:ext uri="{FF2B5EF4-FFF2-40B4-BE49-F238E27FC236}">
                <a16:creationId xmlns:a16="http://schemas.microsoft.com/office/drawing/2014/main" id="{F81AD8B1-0562-4D34-BBD3-5618E4DA11A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823313" y="4940073"/>
            <a:ext cx="1282700" cy="906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lnSpc>
                <a:spcPct val="120000"/>
              </a:lnSpc>
              <a:buClr>
                <a:srgbClr val="7BBEF1"/>
              </a:buClr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spc="-100" dirty="0">
                <a:latin typeface="+mn-ea"/>
                <a:ea typeface="+mn-ea"/>
              </a:rPr>
              <a:t>텍스트를 입력하세요</a:t>
            </a:r>
            <a:endParaRPr kumimoji="0" lang="en-US" altLang="ko-KR" sz="900" spc="-100" dirty="0">
              <a:latin typeface="+mn-ea"/>
              <a:ea typeface="+mn-ea"/>
            </a:endParaRPr>
          </a:p>
          <a:p>
            <a:pPr>
              <a:lnSpc>
                <a:spcPct val="120000"/>
              </a:lnSpc>
              <a:buClr>
                <a:srgbClr val="7BBEF1"/>
              </a:buClr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spc="-100" dirty="0">
                <a:latin typeface="+mn-ea"/>
              </a:rPr>
              <a:t>텍스트를 입력하세요 </a:t>
            </a:r>
            <a:endParaRPr kumimoji="0" lang="en-US" altLang="ko-KR" sz="900" spc="-100" dirty="0">
              <a:latin typeface="+mn-ea"/>
            </a:endParaRPr>
          </a:p>
          <a:p>
            <a:pPr>
              <a:lnSpc>
                <a:spcPct val="120000"/>
              </a:lnSpc>
              <a:buClr>
                <a:srgbClr val="7BBEF1"/>
              </a:buClr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spc="-100" dirty="0">
                <a:latin typeface="+mn-ea"/>
              </a:rPr>
              <a:t>텍스트를 입력하세요 </a:t>
            </a:r>
            <a:endParaRPr kumimoji="0" lang="en-US" altLang="ko-KR" sz="900" spc="-100" dirty="0">
              <a:latin typeface="+mn-ea"/>
            </a:endParaRPr>
          </a:p>
          <a:p>
            <a:pPr>
              <a:lnSpc>
                <a:spcPct val="120000"/>
              </a:lnSpc>
              <a:buClr>
                <a:srgbClr val="7BBEF1"/>
              </a:buClr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spc="-100" dirty="0">
                <a:latin typeface="+mn-ea"/>
              </a:rPr>
              <a:t>텍스트를 입력하세요 </a:t>
            </a:r>
            <a:endParaRPr kumimoji="0" lang="en-US" altLang="ko-KR" sz="900" spc="-100" dirty="0">
              <a:latin typeface="+mn-ea"/>
            </a:endParaRPr>
          </a:p>
          <a:p>
            <a:pPr>
              <a:lnSpc>
                <a:spcPct val="120000"/>
              </a:lnSpc>
              <a:buClr>
                <a:srgbClr val="7BBEF1"/>
              </a:buClr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spc="-100" dirty="0">
                <a:latin typeface="+mn-ea"/>
              </a:rPr>
              <a:t>텍스트를 입력하세요 </a:t>
            </a:r>
            <a:endParaRPr kumimoji="0" lang="en-US" altLang="ko-KR" sz="900" spc="-100" dirty="0">
              <a:latin typeface="+mn-ea"/>
            </a:endParaRPr>
          </a:p>
        </p:txBody>
      </p:sp>
      <p:sp>
        <p:nvSpPr>
          <p:cNvPr id="15" name="Rectangle 304">
            <a:extLst>
              <a:ext uri="{FF2B5EF4-FFF2-40B4-BE49-F238E27FC236}">
                <a16:creationId xmlns:a16="http://schemas.microsoft.com/office/drawing/2014/main" id="{953B5CF3-1042-4F52-B2BE-358E86E3926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153513" y="1914298"/>
            <a:ext cx="6223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>
              <a:defRPr/>
            </a:pPr>
            <a:r>
              <a:rPr kumimoji="0" lang="en-US" altLang="ko-KR" dirty="0">
                <a:solidFill>
                  <a:schemeClr val="accent1"/>
                </a:solidFill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01</a:t>
            </a:r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CF25AD8C-47A7-406E-996F-0B84350A4F2B}"/>
              </a:ext>
            </a:extLst>
          </p:cNvPr>
          <p:cNvGrpSpPr/>
          <p:nvPr userDrawn="1"/>
        </p:nvGrpSpPr>
        <p:grpSpPr>
          <a:xfrm>
            <a:off x="1396275" y="2444523"/>
            <a:ext cx="7175500" cy="2233612"/>
            <a:chOff x="1396275" y="2444523"/>
            <a:chExt cx="7175500" cy="2233612"/>
          </a:xfrm>
        </p:grpSpPr>
        <p:sp>
          <p:nvSpPr>
            <p:cNvPr id="17" name="타원 16">
              <a:extLst>
                <a:ext uri="{FF2B5EF4-FFF2-40B4-BE49-F238E27FC236}">
                  <a16:creationId xmlns:a16="http://schemas.microsoft.com/office/drawing/2014/main" id="{ECFEAE88-CAAC-4F91-A9AA-EFDBB17AB2C6}"/>
                </a:ext>
              </a:extLst>
            </p:cNvPr>
            <p:cNvSpPr/>
            <p:nvPr/>
          </p:nvSpPr>
          <p:spPr bwMode="auto">
            <a:xfrm>
              <a:off x="1396275" y="2444523"/>
              <a:ext cx="2233613" cy="2233612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1" latinLnBrk="1" hangingPunct="1">
                <a:defRPr/>
              </a:pPr>
              <a:r>
                <a:rPr lang="ko-KR" altLang="en-US" dirty="0" err="1"/>
                <a:t>ㅍ</a:t>
              </a:r>
              <a:endParaRPr lang="ko-KR" altLang="en-US" dirty="0"/>
            </a:p>
          </p:txBody>
        </p:sp>
        <p:sp>
          <p:nvSpPr>
            <p:cNvPr id="18" name="타원 67">
              <a:extLst>
                <a:ext uri="{FF2B5EF4-FFF2-40B4-BE49-F238E27FC236}">
                  <a16:creationId xmlns:a16="http://schemas.microsoft.com/office/drawing/2014/main" id="{E7169F42-2EC7-497A-9A05-BD93804F3B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38163" y="2444523"/>
              <a:ext cx="2233612" cy="223361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eaLnBrk="1" latinLnBrk="1" hangingPunct="1"/>
              <a:endParaRPr lang="ko-KR" altLang="en-US"/>
            </a:p>
          </p:txBody>
        </p:sp>
        <p:sp>
          <p:nvSpPr>
            <p:cNvPr id="19" name="타원 66">
              <a:extLst>
                <a:ext uri="{FF2B5EF4-FFF2-40B4-BE49-F238E27FC236}">
                  <a16:creationId xmlns:a16="http://schemas.microsoft.com/office/drawing/2014/main" id="{DA77C95C-36FB-4F8F-B6A5-306693F852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4463" y="2444523"/>
              <a:ext cx="2233612" cy="223361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eaLnBrk="1" latinLnBrk="1" hangingPunct="1"/>
              <a:endParaRPr lang="ko-KR" altLang="en-US"/>
            </a:p>
          </p:txBody>
        </p:sp>
        <p:sp>
          <p:nvSpPr>
            <p:cNvPr id="20" name="타원 4">
              <a:extLst>
                <a:ext uri="{FF2B5EF4-FFF2-40B4-BE49-F238E27FC236}">
                  <a16:creationId xmlns:a16="http://schemas.microsoft.com/office/drawing/2014/main" id="{EE074C69-22B6-4433-921B-0EFF571214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7750" y="2444523"/>
              <a:ext cx="2233613" cy="223361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eaLnBrk="1" latinLnBrk="1" hangingPunct="1"/>
              <a:r>
                <a:rPr lang="ko-KR" altLang="en-US"/>
                <a:t>ㅍ</a:t>
              </a:r>
            </a:p>
          </p:txBody>
        </p:sp>
        <p:sp>
          <p:nvSpPr>
            <p:cNvPr id="21" name="Rectangle 304">
              <a:extLst>
                <a:ext uri="{FF2B5EF4-FFF2-40B4-BE49-F238E27FC236}">
                  <a16:creationId xmlns:a16="http://schemas.microsoft.com/office/drawing/2014/main" id="{7CF8FE5D-D007-417A-B440-362AD731A1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4125" y="3427185"/>
              <a:ext cx="1895475" cy="266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>
                <a:defRPr/>
              </a:pPr>
              <a:r>
                <a:rPr kumimoji="0"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SAMPLE TEXT</a:t>
              </a:r>
            </a:p>
          </p:txBody>
        </p:sp>
        <p:sp>
          <p:nvSpPr>
            <p:cNvPr id="22" name="막힌 원호 21">
              <a:extLst>
                <a:ext uri="{FF2B5EF4-FFF2-40B4-BE49-F238E27FC236}">
                  <a16:creationId xmlns:a16="http://schemas.microsoft.com/office/drawing/2014/main" id="{9C6C2B7A-F370-4A81-85C6-4E2033D78ADA}"/>
                </a:ext>
              </a:extLst>
            </p:cNvPr>
            <p:cNvSpPr/>
            <p:nvPr/>
          </p:nvSpPr>
          <p:spPr bwMode="auto">
            <a:xfrm>
              <a:off x="4674463" y="2446110"/>
              <a:ext cx="2224087" cy="2225675"/>
            </a:xfrm>
            <a:prstGeom prst="blockArc">
              <a:avLst>
                <a:gd name="adj1" fmla="val 11489406"/>
                <a:gd name="adj2" fmla="val 13473394"/>
                <a:gd name="adj3" fmla="val 12319"/>
              </a:avLst>
            </a:prstGeom>
            <a:solidFill>
              <a:schemeClr val="accent3"/>
            </a:solidFill>
            <a:ln>
              <a:noFill/>
            </a:ln>
          </p:spPr>
          <p:txBody>
            <a:bodyPr/>
            <a:lstStyle/>
            <a:p>
              <a:pPr algn="ctr" eaLnBrk="1" latinLnBrk="1" hangingPunct="1">
                <a:defRPr/>
              </a:pPr>
              <a:endParaRPr lang="ko-KR" altLang="en-US"/>
            </a:p>
          </p:txBody>
        </p:sp>
        <p:sp>
          <p:nvSpPr>
            <p:cNvPr id="23" name="막힌 원호 22">
              <a:extLst>
                <a:ext uri="{FF2B5EF4-FFF2-40B4-BE49-F238E27FC236}">
                  <a16:creationId xmlns:a16="http://schemas.microsoft.com/office/drawing/2014/main" id="{0A66571C-6D94-49AF-A038-F9F6F54647C8}"/>
                </a:ext>
              </a:extLst>
            </p:cNvPr>
            <p:cNvSpPr/>
            <p:nvPr/>
          </p:nvSpPr>
          <p:spPr bwMode="auto">
            <a:xfrm>
              <a:off x="6338163" y="2446110"/>
              <a:ext cx="2225675" cy="2225675"/>
            </a:xfrm>
            <a:prstGeom prst="blockArc">
              <a:avLst>
                <a:gd name="adj1" fmla="val 11489406"/>
                <a:gd name="adj2" fmla="val 13473394"/>
                <a:gd name="adj3" fmla="val 12319"/>
              </a:avLst>
            </a:prstGeom>
            <a:solidFill>
              <a:schemeClr val="accent4"/>
            </a:solidFill>
            <a:ln>
              <a:noFill/>
            </a:ln>
          </p:spPr>
          <p:txBody>
            <a:bodyPr/>
            <a:lstStyle/>
            <a:p>
              <a:pPr algn="ctr" eaLnBrk="1" latinLnBrk="1" hangingPunct="1">
                <a:defRPr/>
              </a:pPr>
              <a:endParaRPr lang="ko-KR" altLang="en-US"/>
            </a:p>
          </p:txBody>
        </p:sp>
        <p:sp>
          <p:nvSpPr>
            <p:cNvPr id="24" name="막힌 원호 23">
              <a:extLst>
                <a:ext uri="{FF2B5EF4-FFF2-40B4-BE49-F238E27FC236}">
                  <a16:creationId xmlns:a16="http://schemas.microsoft.com/office/drawing/2014/main" id="{701A15C0-DD0F-47A2-BFB5-560ABA71268D}"/>
                </a:ext>
              </a:extLst>
            </p:cNvPr>
            <p:cNvSpPr/>
            <p:nvPr/>
          </p:nvSpPr>
          <p:spPr bwMode="auto">
            <a:xfrm>
              <a:off x="3031400" y="2446110"/>
              <a:ext cx="2225675" cy="2225675"/>
            </a:xfrm>
            <a:prstGeom prst="blockArc">
              <a:avLst>
                <a:gd name="adj1" fmla="val 11489406"/>
                <a:gd name="adj2" fmla="val 13473394"/>
                <a:gd name="adj3" fmla="val 12319"/>
              </a:avLst>
            </a:pr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pPr algn="ctr" eaLnBrk="1" latinLnBrk="1" hangingPunct="1">
                <a:defRPr/>
              </a:pPr>
              <a:endParaRPr lang="ko-KR" altLang="en-US"/>
            </a:p>
          </p:txBody>
        </p:sp>
        <p:grpSp>
          <p:nvGrpSpPr>
            <p:cNvPr id="25" name="그룹 24">
              <a:extLst>
                <a:ext uri="{FF2B5EF4-FFF2-40B4-BE49-F238E27FC236}">
                  <a16:creationId xmlns:a16="http://schemas.microsoft.com/office/drawing/2014/main" id="{C60F78FF-D60B-4BDB-AF09-98819E991439}"/>
                </a:ext>
              </a:extLst>
            </p:cNvPr>
            <p:cNvGrpSpPr/>
            <p:nvPr/>
          </p:nvGrpSpPr>
          <p:grpSpPr>
            <a:xfrm>
              <a:off x="1653450" y="2712810"/>
              <a:ext cx="1697038" cy="1695450"/>
              <a:chOff x="1653450" y="2712810"/>
              <a:chExt cx="1697038" cy="1695450"/>
            </a:xfrm>
          </p:grpSpPr>
          <p:sp>
            <p:nvSpPr>
              <p:cNvPr id="35" name="타원 82">
                <a:extLst>
                  <a:ext uri="{FF2B5EF4-FFF2-40B4-BE49-F238E27FC236}">
                    <a16:creationId xmlns:a16="http://schemas.microsoft.com/office/drawing/2014/main" id="{D75B9595-0BBD-4B28-A15F-75754D122A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3450" y="2712810"/>
                <a:ext cx="1697038" cy="16954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algn="ctr" eaLnBrk="1" latinLnBrk="1" hangingPunct="1"/>
                <a:endParaRPr lang="ko-KR" altLang="en-US"/>
              </a:p>
            </p:txBody>
          </p:sp>
          <p:sp>
            <p:nvSpPr>
              <p:cNvPr id="36" name="타원 35">
                <a:extLst>
                  <a:ext uri="{FF2B5EF4-FFF2-40B4-BE49-F238E27FC236}">
                    <a16:creationId xmlns:a16="http://schemas.microsoft.com/office/drawing/2014/main" id="{DDDD2251-50B3-4338-88C2-E9ABEAFD8828}"/>
                  </a:ext>
                </a:extLst>
              </p:cNvPr>
              <p:cNvSpPr/>
              <p:nvPr/>
            </p:nvSpPr>
            <p:spPr>
              <a:xfrm>
                <a:off x="1807143" y="2864946"/>
                <a:ext cx="1389652" cy="13896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26" name="그룹 25">
              <a:extLst>
                <a:ext uri="{FF2B5EF4-FFF2-40B4-BE49-F238E27FC236}">
                  <a16:creationId xmlns:a16="http://schemas.microsoft.com/office/drawing/2014/main" id="{6E8A1DEC-9618-429A-A124-8980C2303ACE}"/>
                </a:ext>
              </a:extLst>
            </p:cNvPr>
            <p:cNvGrpSpPr/>
            <p:nvPr/>
          </p:nvGrpSpPr>
          <p:grpSpPr>
            <a:xfrm>
              <a:off x="3294925" y="2712810"/>
              <a:ext cx="1697038" cy="1695450"/>
              <a:chOff x="3294925" y="2712810"/>
              <a:chExt cx="1697038" cy="1695450"/>
            </a:xfrm>
          </p:grpSpPr>
          <p:sp>
            <p:nvSpPr>
              <p:cNvPr id="33" name="타원 3">
                <a:extLst>
                  <a:ext uri="{FF2B5EF4-FFF2-40B4-BE49-F238E27FC236}">
                    <a16:creationId xmlns:a16="http://schemas.microsoft.com/office/drawing/2014/main" id="{23B6BE08-ECD8-4AD4-9602-3AFA4D9030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4925" y="2712810"/>
                <a:ext cx="1697038" cy="16954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algn="ctr" eaLnBrk="1" latinLnBrk="1" hangingPunct="1"/>
                <a:endParaRPr lang="ko-KR" altLang="en-US"/>
              </a:p>
            </p:txBody>
          </p:sp>
          <p:sp>
            <p:nvSpPr>
              <p:cNvPr id="34" name="타원 33">
                <a:extLst>
                  <a:ext uri="{FF2B5EF4-FFF2-40B4-BE49-F238E27FC236}">
                    <a16:creationId xmlns:a16="http://schemas.microsoft.com/office/drawing/2014/main" id="{B29F498F-BC12-4925-BBF2-AFD17FF9E70F}"/>
                  </a:ext>
                </a:extLst>
              </p:cNvPr>
              <p:cNvSpPr/>
              <p:nvPr/>
            </p:nvSpPr>
            <p:spPr>
              <a:xfrm>
                <a:off x="3448618" y="2864946"/>
                <a:ext cx="1389652" cy="13896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27" name="그룹 26">
              <a:extLst>
                <a:ext uri="{FF2B5EF4-FFF2-40B4-BE49-F238E27FC236}">
                  <a16:creationId xmlns:a16="http://schemas.microsoft.com/office/drawing/2014/main" id="{8022D17C-9584-4529-83CB-BA1A79CE1BEE}"/>
                </a:ext>
              </a:extLst>
            </p:cNvPr>
            <p:cNvGrpSpPr/>
            <p:nvPr/>
          </p:nvGrpSpPr>
          <p:grpSpPr>
            <a:xfrm>
              <a:off x="4949100" y="2712810"/>
              <a:ext cx="1697038" cy="1695450"/>
              <a:chOff x="4949100" y="2712810"/>
              <a:chExt cx="1697038" cy="1695450"/>
            </a:xfrm>
          </p:grpSpPr>
          <p:sp>
            <p:nvSpPr>
              <p:cNvPr id="31" name="타원 63">
                <a:extLst>
                  <a:ext uri="{FF2B5EF4-FFF2-40B4-BE49-F238E27FC236}">
                    <a16:creationId xmlns:a16="http://schemas.microsoft.com/office/drawing/2014/main" id="{0D8EA21D-E360-42FD-A901-0E4921FF57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49100" y="2712810"/>
                <a:ext cx="1697038" cy="16954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algn="ctr" eaLnBrk="1" latinLnBrk="1" hangingPunct="1"/>
                <a:endParaRPr lang="ko-KR" altLang="en-US"/>
              </a:p>
            </p:txBody>
          </p:sp>
          <p:sp>
            <p:nvSpPr>
              <p:cNvPr id="32" name="타원 31">
                <a:extLst>
                  <a:ext uri="{FF2B5EF4-FFF2-40B4-BE49-F238E27FC236}">
                    <a16:creationId xmlns:a16="http://schemas.microsoft.com/office/drawing/2014/main" id="{F38D7107-8529-4FCA-9974-1C34F0D3EEDF}"/>
                  </a:ext>
                </a:extLst>
              </p:cNvPr>
              <p:cNvSpPr/>
              <p:nvPr/>
            </p:nvSpPr>
            <p:spPr>
              <a:xfrm>
                <a:off x="5102793" y="2864946"/>
                <a:ext cx="1389652" cy="13896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28" name="그룹 27">
              <a:extLst>
                <a:ext uri="{FF2B5EF4-FFF2-40B4-BE49-F238E27FC236}">
                  <a16:creationId xmlns:a16="http://schemas.microsoft.com/office/drawing/2014/main" id="{8EB6FC86-AEB3-4BFC-BA22-BD9D21868CA0}"/>
                </a:ext>
              </a:extLst>
            </p:cNvPr>
            <p:cNvGrpSpPr/>
            <p:nvPr/>
          </p:nvGrpSpPr>
          <p:grpSpPr>
            <a:xfrm>
              <a:off x="6606450" y="2712810"/>
              <a:ext cx="1697038" cy="1695450"/>
              <a:chOff x="6606450" y="2712810"/>
              <a:chExt cx="1697038" cy="1695450"/>
            </a:xfrm>
          </p:grpSpPr>
          <p:sp>
            <p:nvSpPr>
              <p:cNvPr id="29" name="타원 68">
                <a:extLst>
                  <a:ext uri="{FF2B5EF4-FFF2-40B4-BE49-F238E27FC236}">
                    <a16:creationId xmlns:a16="http://schemas.microsoft.com/office/drawing/2014/main" id="{89A96D19-8D0D-474A-BAFA-11A6CCD014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06450" y="2712810"/>
                <a:ext cx="1697038" cy="16954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algn="ctr" eaLnBrk="1" latinLnBrk="1" hangingPunct="1"/>
                <a:endParaRPr lang="ko-KR" altLang="en-US"/>
              </a:p>
            </p:txBody>
          </p:sp>
          <p:sp>
            <p:nvSpPr>
              <p:cNvPr id="30" name="타원 29">
                <a:extLst>
                  <a:ext uri="{FF2B5EF4-FFF2-40B4-BE49-F238E27FC236}">
                    <a16:creationId xmlns:a16="http://schemas.microsoft.com/office/drawing/2014/main" id="{0F3B7D03-3F7E-4F0A-92AF-636C453D26CF}"/>
                  </a:ext>
                </a:extLst>
              </p:cNvPr>
              <p:cNvSpPr/>
              <p:nvPr/>
            </p:nvSpPr>
            <p:spPr>
              <a:xfrm>
                <a:off x="6760143" y="2864946"/>
                <a:ext cx="1389652" cy="13896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37" name="Freeform 97">
            <a:extLst>
              <a:ext uri="{FF2B5EF4-FFF2-40B4-BE49-F238E27FC236}">
                <a16:creationId xmlns:a16="http://schemas.microsoft.com/office/drawing/2014/main" id="{D6C3E88F-C42F-4DFA-B4C1-135645515EF2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180407" y="3295156"/>
            <a:ext cx="635186" cy="408818"/>
          </a:xfrm>
          <a:custGeom>
            <a:avLst/>
            <a:gdLst>
              <a:gd name="T0" fmla="*/ 229 w 1127"/>
              <a:gd name="T1" fmla="*/ 725 h 725"/>
              <a:gd name="T2" fmla="*/ 134 w 1127"/>
              <a:gd name="T3" fmla="*/ 695 h 725"/>
              <a:gd name="T4" fmla="*/ 57 w 1127"/>
              <a:gd name="T5" fmla="*/ 632 h 725"/>
              <a:gd name="T6" fmla="*/ 11 w 1127"/>
              <a:gd name="T7" fmla="*/ 545 h 725"/>
              <a:gd name="T8" fmla="*/ 0 w 1127"/>
              <a:gd name="T9" fmla="*/ 470 h 725"/>
              <a:gd name="T10" fmla="*/ 19 w 1127"/>
              <a:gd name="T11" fmla="*/ 369 h 725"/>
              <a:gd name="T12" fmla="*/ 75 w 1127"/>
              <a:gd name="T13" fmla="*/ 287 h 725"/>
              <a:gd name="T14" fmla="*/ 156 w 1127"/>
              <a:gd name="T15" fmla="*/ 232 h 725"/>
              <a:gd name="T16" fmla="*/ 255 w 1127"/>
              <a:gd name="T17" fmla="*/ 212 h 725"/>
              <a:gd name="T18" fmla="*/ 308 w 1127"/>
              <a:gd name="T19" fmla="*/ 218 h 725"/>
              <a:gd name="T20" fmla="*/ 338 w 1127"/>
              <a:gd name="T21" fmla="*/ 131 h 725"/>
              <a:gd name="T22" fmla="*/ 393 w 1127"/>
              <a:gd name="T23" fmla="*/ 61 h 725"/>
              <a:gd name="T24" fmla="*/ 470 w 1127"/>
              <a:gd name="T25" fmla="*/ 16 h 725"/>
              <a:gd name="T26" fmla="*/ 561 w 1127"/>
              <a:gd name="T27" fmla="*/ 0 h 725"/>
              <a:gd name="T28" fmla="*/ 631 w 1127"/>
              <a:gd name="T29" fmla="*/ 8 h 725"/>
              <a:gd name="T30" fmla="*/ 712 w 1127"/>
              <a:gd name="T31" fmla="*/ 47 h 725"/>
              <a:gd name="T32" fmla="*/ 773 w 1127"/>
              <a:gd name="T33" fmla="*/ 113 h 725"/>
              <a:gd name="T34" fmla="*/ 811 w 1127"/>
              <a:gd name="T35" fmla="*/ 196 h 725"/>
              <a:gd name="T36" fmla="*/ 870 w 1127"/>
              <a:gd name="T37" fmla="*/ 212 h 725"/>
              <a:gd name="T38" fmla="*/ 947 w 1127"/>
              <a:gd name="T39" fmla="*/ 224 h 725"/>
              <a:gd name="T40" fmla="*/ 1034 w 1127"/>
              <a:gd name="T41" fmla="*/ 271 h 725"/>
              <a:gd name="T42" fmla="*/ 1095 w 1127"/>
              <a:gd name="T43" fmla="*/ 347 h 725"/>
              <a:gd name="T44" fmla="*/ 1125 w 1127"/>
              <a:gd name="T45" fmla="*/ 444 h 725"/>
              <a:gd name="T46" fmla="*/ 1121 w 1127"/>
              <a:gd name="T47" fmla="*/ 521 h 725"/>
              <a:gd name="T48" fmla="*/ 1084 w 1127"/>
              <a:gd name="T49" fmla="*/ 612 h 725"/>
              <a:gd name="T50" fmla="*/ 1014 w 1127"/>
              <a:gd name="T51" fmla="*/ 682 h 725"/>
              <a:gd name="T52" fmla="*/ 921 w 1127"/>
              <a:gd name="T53" fmla="*/ 721 h 725"/>
              <a:gd name="T54" fmla="*/ 255 w 1127"/>
              <a:gd name="T55" fmla="*/ 275 h 725"/>
              <a:gd name="T56" fmla="*/ 197 w 1127"/>
              <a:gd name="T57" fmla="*/ 283 h 725"/>
              <a:gd name="T58" fmla="*/ 132 w 1127"/>
              <a:gd name="T59" fmla="*/ 319 h 725"/>
              <a:gd name="T60" fmla="*/ 87 w 1127"/>
              <a:gd name="T61" fmla="*/ 376 h 725"/>
              <a:gd name="T62" fmla="*/ 63 w 1127"/>
              <a:gd name="T63" fmla="*/ 450 h 725"/>
              <a:gd name="T64" fmla="*/ 67 w 1127"/>
              <a:gd name="T65" fmla="*/ 507 h 725"/>
              <a:gd name="T66" fmla="*/ 95 w 1127"/>
              <a:gd name="T67" fmla="*/ 577 h 725"/>
              <a:gd name="T68" fmla="*/ 148 w 1127"/>
              <a:gd name="T69" fmla="*/ 630 h 725"/>
              <a:gd name="T70" fmla="*/ 217 w 1127"/>
              <a:gd name="T71" fmla="*/ 658 h 725"/>
              <a:gd name="T72" fmla="*/ 870 w 1127"/>
              <a:gd name="T73" fmla="*/ 662 h 725"/>
              <a:gd name="T74" fmla="*/ 945 w 1127"/>
              <a:gd name="T75" fmla="*/ 648 h 725"/>
              <a:gd name="T76" fmla="*/ 1006 w 1127"/>
              <a:gd name="T77" fmla="*/ 606 h 725"/>
              <a:gd name="T78" fmla="*/ 1048 w 1127"/>
              <a:gd name="T79" fmla="*/ 545 h 725"/>
              <a:gd name="T80" fmla="*/ 1064 w 1127"/>
              <a:gd name="T81" fmla="*/ 470 h 725"/>
              <a:gd name="T82" fmla="*/ 1054 w 1127"/>
              <a:gd name="T83" fmla="*/ 412 h 725"/>
              <a:gd name="T84" fmla="*/ 1020 w 1127"/>
              <a:gd name="T85" fmla="*/ 347 h 725"/>
              <a:gd name="T86" fmla="*/ 963 w 1127"/>
              <a:gd name="T87" fmla="*/ 299 h 725"/>
              <a:gd name="T88" fmla="*/ 890 w 1127"/>
              <a:gd name="T89" fmla="*/ 277 h 725"/>
              <a:gd name="T90" fmla="*/ 832 w 1127"/>
              <a:gd name="T91" fmla="*/ 279 h 725"/>
              <a:gd name="T92" fmla="*/ 791 w 1127"/>
              <a:gd name="T93" fmla="*/ 291 h 725"/>
              <a:gd name="T94" fmla="*/ 767 w 1127"/>
              <a:gd name="T95" fmla="*/ 287 h 725"/>
              <a:gd name="T96" fmla="*/ 753 w 1127"/>
              <a:gd name="T97" fmla="*/ 260 h 725"/>
              <a:gd name="T98" fmla="*/ 749 w 1127"/>
              <a:gd name="T99" fmla="*/ 216 h 725"/>
              <a:gd name="T100" fmla="*/ 722 w 1127"/>
              <a:gd name="T101" fmla="*/ 149 h 725"/>
              <a:gd name="T102" fmla="*/ 668 w 1127"/>
              <a:gd name="T103" fmla="*/ 95 h 725"/>
              <a:gd name="T104" fmla="*/ 601 w 1127"/>
              <a:gd name="T105" fmla="*/ 67 h 725"/>
              <a:gd name="T106" fmla="*/ 542 w 1127"/>
              <a:gd name="T107" fmla="*/ 63 h 725"/>
              <a:gd name="T108" fmla="*/ 468 w 1127"/>
              <a:gd name="T109" fmla="*/ 85 h 725"/>
              <a:gd name="T110" fmla="*/ 413 w 1127"/>
              <a:gd name="T111" fmla="*/ 133 h 725"/>
              <a:gd name="T112" fmla="*/ 377 w 1127"/>
              <a:gd name="T113" fmla="*/ 198 h 725"/>
              <a:gd name="T114" fmla="*/ 367 w 1127"/>
              <a:gd name="T115" fmla="*/ 260 h 725"/>
              <a:gd name="T116" fmla="*/ 360 w 1127"/>
              <a:gd name="T117" fmla="*/ 279 h 725"/>
              <a:gd name="T118" fmla="*/ 340 w 1127"/>
              <a:gd name="T119" fmla="*/ 291 h 725"/>
              <a:gd name="T120" fmla="*/ 308 w 1127"/>
              <a:gd name="T121" fmla="*/ 283 h 725"/>
              <a:gd name="T122" fmla="*/ 255 w 1127"/>
              <a:gd name="T123" fmla="*/ 275 h 7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127" h="725">
                <a:moveTo>
                  <a:pt x="870" y="725"/>
                </a:moveTo>
                <a:lnTo>
                  <a:pt x="255" y="725"/>
                </a:lnTo>
                <a:lnTo>
                  <a:pt x="255" y="725"/>
                </a:lnTo>
                <a:lnTo>
                  <a:pt x="229" y="725"/>
                </a:lnTo>
                <a:lnTo>
                  <a:pt x="203" y="721"/>
                </a:lnTo>
                <a:lnTo>
                  <a:pt x="180" y="713"/>
                </a:lnTo>
                <a:lnTo>
                  <a:pt x="156" y="705"/>
                </a:lnTo>
                <a:lnTo>
                  <a:pt x="134" y="695"/>
                </a:lnTo>
                <a:lnTo>
                  <a:pt x="112" y="682"/>
                </a:lnTo>
                <a:lnTo>
                  <a:pt x="93" y="668"/>
                </a:lnTo>
                <a:lnTo>
                  <a:pt x="75" y="650"/>
                </a:lnTo>
                <a:lnTo>
                  <a:pt x="57" y="632"/>
                </a:lnTo>
                <a:lnTo>
                  <a:pt x="43" y="612"/>
                </a:lnTo>
                <a:lnTo>
                  <a:pt x="29" y="590"/>
                </a:lnTo>
                <a:lnTo>
                  <a:pt x="19" y="569"/>
                </a:lnTo>
                <a:lnTo>
                  <a:pt x="11" y="545"/>
                </a:lnTo>
                <a:lnTo>
                  <a:pt x="4" y="521"/>
                </a:lnTo>
                <a:lnTo>
                  <a:pt x="0" y="495"/>
                </a:lnTo>
                <a:lnTo>
                  <a:pt x="0" y="470"/>
                </a:lnTo>
                <a:lnTo>
                  <a:pt x="0" y="470"/>
                </a:lnTo>
                <a:lnTo>
                  <a:pt x="0" y="444"/>
                </a:lnTo>
                <a:lnTo>
                  <a:pt x="4" y="418"/>
                </a:lnTo>
                <a:lnTo>
                  <a:pt x="11" y="392"/>
                </a:lnTo>
                <a:lnTo>
                  <a:pt x="19" y="369"/>
                </a:lnTo>
                <a:lnTo>
                  <a:pt x="29" y="347"/>
                </a:lnTo>
                <a:lnTo>
                  <a:pt x="43" y="325"/>
                </a:lnTo>
                <a:lnTo>
                  <a:pt x="57" y="305"/>
                </a:lnTo>
                <a:lnTo>
                  <a:pt x="75" y="287"/>
                </a:lnTo>
                <a:lnTo>
                  <a:pt x="93" y="271"/>
                </a:lnTo>
                <a:lnTo>
                  <a:pt x="112" y="256"/>
                </a:lnTo>
                <a:lnTo>
                  <a:pt x="134" y="244"/>
                </a:lnTo>
                <a:lnTo>
                  <a:pt x="156" y="232"/>
                </a:lnTo>
                <a:lnTo>
                  <a:pt x="180" y="224"/>
                </a:lnTo>
                <a:lnTo>
                  <a:pt x="203" y="218"/>
                </a:lnTo>
                <a:lnTo>
                  <a:pt x="229" y="214"/>
                </a:lnTo>
                <a:lnTo>
                  <a:pt x="255" y="212"/>
                </a:lnTo>
                <a:lnTo>
                  <a:pt x="255" y="212"/>
                </a:lnTo>
                <a:lnTo>
                  <a:pt x="282" y="214"/>
                </a:lnTo>
                <a:lnTo>
                  <a:pt x="308" y="218"/>
                </a:lnTo>
                <a:lnTo>
                  <a:pt x="308" y="218"/>
                </a:lnTo>
                <a:lnTo>
                  <a:pt x="312" y="194"/>
                </a:lnTo>
                <a:lnTo>
                  <a:pt x="318" y="172"/>
                </a:lnTo>
                <a:lnTo>
                  <a:pt x="326" y="151"/>
                </a:lnTo>
                <a:lnTo>
                  <a:pt x="338" y="131"/>
                </a:lnTo>
                <a:lnTo>
                  <a:pt x="350" y="113"/>
                </a:lnTo>
                <a:lnTo>
                  <a:pt x="362" y="95"/>
                </a:lnTo>
                <a:lnTo>
                  <a:pt x="377" y="77"/>
                </a:lnTo>
                <a:lnTo>
                  <a:pt x="393" y="61"/>
                </a:lnTo>
                <a:lnTo>
                  <a:pt x="411" y="47"/>
                </a:lnTo>
                <a:lnTo>
                  <a:pt x="429" y="36"/>
                </a:lnTo>
                <a:lnTo>
                  <a:pt x="449" y="26"/>
                </a:lnTo>
                <a:lnTo>
                  <a:pt x="470" y="16"/>
                </a:lnTo>
                <a:lnTo>
                  <a:pt x="492" y="8"/>
                </a:lnTo>
                <a:lnTo>
                  <a:pt x="514" y="4"/>
                </a:lnTo>
                <a:lnTo>
                  <a:pt x="538" y="0"/>
                </a:lnTo>
                <a:lnTo>
                  <a:pt x="561" y="0"/>
                </a:lnTo>
                <a:lnTo>
                  <a:pt x="561" y="0"/>
                </a:lnTo>
                <a:lnTo>
                  <a:pt x="585" y="0"/>
                </a:lnTo>
                <a:lnTo>
                  <a:pt x="609" y="4"/>
                </a:lnTo>
                <a:lnTo>
                  <a:pt x="631" y="8"/>
                </a:lnTo>
                <a:lnTo>
                  <a:pt x="652" y="16"/>
                </a:lnTo>
                <a:lnTo>
                  <a:pt x="674" y="26"/>
                </a:lnTo>
                <a:lnTo>
                  <a:pt x="694" y="36"/>
                </a:lnTo>
                <a:lnTo>
                  <a:pt x="712" y="47"/>
                </a:lnTo>
                <a:lnTo>
                  <a:pt x="729" y="61"/>
                </a:lnTo>
                <a:lnTo>
                  <a:pt x="745" y="77"/>
                </a:lnTo>
                <a:lnTo>
                  <a:pt x="761" y="95"/>
                </a:lnTo>
                <a:lnTo>
                  <a:pt x="773" y="113"/>
                </a:lnTo>
                <a:lnTo>
                  <a:pt x="785" y="133"/>
                </a:lnTo>
                <a:lnTo>
                  <a:pt x="795" y="153"/>
                </a:lnTo>
                <a:lnTo>
                  <a:pt x="805" y="172"/>
                </a:lnTo>
                <a:lnTo>
                  <a:pt x="811" y="196"/>
                </a:lnTo>
                <a:lnTo>
                  <a:pt x="815" y="218"/>
                </a:lnTo>
                <a:lnTo>
                  <a:pt x="815" y="218"/>
                </a:lnTo>
                <a:lnTo>
                  <a:pt x="842" y="214"/>
                </a:lnTo>
                <a:lnTo>
                  <a:pt x="870" y="212"/>
                </a:lnTo>
                <a:lnTo>
                  <a:pt x="870" y="212"/>
                </a:lnTo>
                <a:lnTo>
                  <a:pt x="896" y="214"/>
                </a:lnTo>
                <a:lnTo>
                  <a:pt x="921" y="218"/>
                </a:lnTo>
                <a:lnTo>
                  <a:pt x="947" y="224"/>
                </a:lnTo>
                <a:lnTo>
                  <a:pt x="971" y="232"/>
                </a:lnTo>
                <a:lnTo>
                  <a:pt x="993" y="244"/>
                </a:lnTo>
                <a:lnTo>
                  <a:pt x="1014" y="256"/>
                </a:lnTo>
                <a:lnTo>
                  <a:pt x="1034" y="271"/>
                </a:lnTo>
                <a:lnTo>
                  <a:pt x="1052" y="287"/>
                </a:lnTo>
                <a:lnTo>
                  <a:pt x="1068" y="305"/>
                </a:lnTo>
                <a:lnTo>
                  <a:pt x="1084" y="325"/>
                </a:lnTo>
                <a:lnTo>
                  <a:pt x="1095" y="347"/>
                </a:lnTo>
                <a:lnTo>
                  <a:pt x="1107" y="369"/>
                </a:lnTo>
                <a:lnTo>
                  <a:pt x="1115" y="392"/>
                </a:lnTo>
                <a:lnTo>
                  <a:pt x="1121" y="418"/>
                </a:lnTo>
                <a:lnTo>
                  <a:pt x="1125" y="444"/>
                </a:lnTo>
                <a:lnTo>
                  <a:pt x="1127" y="470"/>
                </a:lnTo>
                <a:lnTo>
                  <a:pt x="1127" y="470"/>
                </a:lnTo>
                <a:lnTo>
                  <a:pt x="1125" y="495"/>
                </a:lnTo>
                <a:lnTo>
                  <a:pt x="1121" y="521"/>
                </a:lnTo>
                <a:lnTo>
                  <a:pt x="1115" y="545"/>
                </a:lnTo>
                <a:lnTo>
                  <a:pt x="1107" y="569"/>
                </a:lnTo>
                <a:lnTo>
                  <a:pt x="1095" y="590"/>
                </a:lnTo>
                <a:lnTo>
                  <a:pt x="1084" y="612"/>
                </a:lnTo>
                <a:lnTo>
                  <a:pt x="1068" y="632"/>
                </a:lnTo>
                <a:lnTo>
                  <a:pt x="1052" y="650"/>
                </a:lnTo>
                <a:lnTo>
                  <a:pt x="1034" y="668"/>
                </a:lnTo>
                <a:lnTo>
                  <a:pt x="1014" y="682"/>
                </a:lnTo>
                <a:lnTo>
                  <a:pt x="993" y="695"/>
                </a:lnTo>
                <a:lnTo>
                  <a:pt x="971" y="705"/>
                </a:lnTo>
                <a:lnTo>
                  <a:pt x="947" y="713"/>
                </a:lnTo>
                <a:lnTo>
                  <a:pt x="921" y="721"/>
                </a:lnTo>
                <a:lnTo>
                  <a:pt x="896" y="725"/>
                </a:lnTo>
                <a:lnTo>
                  <a:pt x="870" y="725"/>
                </a:lnTo>
                <a:lnTo>
                  <a:pt x="870" y="725"/>
                </a:lnTo>
                <a:close/>
                <a:moveTo>
                  <a:pt x="255" y="275"/>
                </a:moveTo>
                <a:lnTo>
                  <a:pt x="255" y="275"/>
                </a:lnTo>
                <a:lnTo>
                  <a:pt x="235" y="277"/>
                </a:lnTo>
                <a:lnTo>
                  <a:pt x="217" y="279"/>
                </a:lnTo>
                <a:lnTo>
                  <a:pt x="197" y="283"/>
                </a:lnTo>
                <a:lnTo>
                  <a:pt x="180" y="291"/>
                </a:lnTo>
                <a:lnTo>
                  <a:pt x="164" y="299"/>
                </a:lnTo>
                <a:lnTo>
                  <a:pt x="148" y="309"/>
                </a:lnTo>
                <a:lnTo>
                  <a:pt x="132" y="319"/>
                </a:lnTo>
                <a:lnTo>
                  <a:pt x="118" y="333"/>
                </a:lnTo>
                <a:lnTo>
                  <a:pt x="106" y="347"/>
                </a:lnTo>
                <a:lnTo>
                  <a:pt x="95" y="361"/>
                </a:lnTo>
                <a:lnTo>
                  <a:pt x="87" y="376"/>
                </a:lnTo>
                <a:lnTo>
                  <a:pt x="77" y="394"/>
                </a:lnTo>
                <a:lnTo>
                  <a:pt x="71" y="412"/>
                </a:lnTo>
                <a:lnTo>
                  <a:pt x="67" y="430"/>
                </a:lnTo>
                <a:lnTo>
                  <a:pt x="63" y="450"/>
                </a:lnTo>
                <a:lnTo>
                  <a:pt x="63" y="470"/>
                </a:lnTo>
                <a:lnTo>
                  <a:pt x="63" y="470"/>
                </a:lnTo>
                <a:lnTo>
                  <a:pt x="63" y="489"/>
                </a:lnTo>
                <a:lnTo>
                  <a:pt x="67" y="507"/>
                </a:lnTo>
                <a:lnTo>
                  <a:pt x="71" y="527"/>
                </a:lnTo>
                <a:lnTo>
                  <a:pt x="77" y="545"/>
                </a:lnTo>
                <a:lnTo>
                  <a:pt x="87" y="561"/>
                </a:lnTo>
                <a:lnTo>
                  <a:pt x="95" y="577"/>
                </a:lnTo>
                <a:lnTo>
                  <a:pt x="106" y="592"/>
                </a:lnTo>
                <a:lnTo>
                  <a:pt x="118" y="606"/>
                </a:lnTo>
                <a:lnTo>
                  <a:pt x="132" y="618"/>
                </a:lnTo>
                <a:lnTo>
                  <a:pt x="148" y="630"/>
                </a:lnTo>
                <a:lnTo>
                  <a:pt x="164" y="638"/>
                </a:lnTo>
                <a:lnTo>
                  <a:pt x="180" y="648"/>
                </a:lnTo>
                <a:lnTo>
                  <a:pt x="197" y="654"/>
                </a:lnTo>
                <a:lnTo>
                  <a:pt x="217" y="658"/>
                </a:lnTo>
                <a:lnTo>
                  <a:pt x="235" y="662"/>
                </a:lnTo>
                <a:lnTo>
                  <a:pt x="255" y="662"/>
                </a:lnTo>
                <a:lnTo>
                  <a:pt x="870" y="662"/>
                </a:lnTo>
                <a:lnTo>
                  <a:pt x="870" y="662"/>
                </a:lnTo>
                <a:lnTo>
                  <a:pt x="890" y="662"/>
                </a:lnTo>
                <a:lnTo>
                  <a:pt x="909" y="658"/>
                </a:lnTo>
                <a:lnTo>
                  <a:pt x="927" y="654"/>
                </a:lnTo>
                <a:lnTo>
                  <a:pt x="945" y="648"/>
                </a:lnTo>
                <a:lnTo>
                  <a:pt x="963" y="638"/>
                </a:lnTo>
                <a:lnTo>
                  <a:pt x="979" y="630"/>
                </a:lnTo>
                <a:lnTo>
                  <a:pt x="993" y="618"/>
                </a:lnTo>
                <a:lnTo>
                  <a:pt x="1006" y="606"/>
                </a:lnTo>
                <a:lnTo>
                  <a:pt x="1020" y="592"/>
                </a:lnTo>
                <a:lnTo>
                  <a:pt x="1030" y="577"/>
                </a:lnTo>
                <a:lnTo>
                  <a:pt x="1040" y="561"/>
                </a:lnTo>
                <a:lnTo>
                  <a:pt x="1048" y="545"/>
                </a:lnTo>
                <a:lnTo>
                  <a:pt x="1054" y="527"/>
                </a:lnTo>
                <a:lnTo>
                  <a:pt x="1060" y="507"/>
                </a:lnTo>
                <a:lnTo>
                  <a:pt x="1062" y="489"/>
                </a:lnTo>
                <a:lnTo>
                  <a:pt x="1064" y="470"/>
                </a:lnTo>
                <a:lnTo>
                  <a:pt x="1064" y="470"/>
                </a:lnTo>
                <a:lnTo>
                  <a:pt x="1062" y="450"/>
                </a:lnTo>
                <a:lnTo>
                  <a:pt x="1060" y="430"/>
                </a:lnTo>
                <a:lnTo>
                  <a:pt x="1054" y="412"/>
                </a:lnTo>
                <a:lnTo>
                  <a:pt x="1048" y="394"/>
                </a:lnTo>
                <a:lnTo>
                  <a:pt x="1040" y="376"/>
                </a:lnTo>
                <a:lnTo>
                  <a:pt x="1030" y="361"/>
                </a:lnTo>
                <a:lnTo>
                  <a:pt x="1020" y="347"/>
                </a:lnTo>
                <a:lnTo>
                  <a:pt x="1006" y="333"/>
                </a:lnTo>
                <a:lnTo>
                  <a:pt x="993" y="319"/>
                </a:lnTo>
                <a:lnTo>
                  <a:pt x="979" y="309"/>
                </a:lnTo>
                <a:lnTo>
                  <a:pt x="963" y="299"/>
                </a:lnTo>
                <a:lnTo>
                  <a:pt x="945" y="291"/>
                </a:lnTo>
                <a:lnTo>
                  <a:pt x="927" y="283"/>
                </a:lnTo>
                <a:lnTo>
                  <a:pt x="909" y="279"/>
                </a:lnTo>
                <a:lnTo>
                  <a:pt x="890" y="277"/>
                </a:lnTo>
                <a:lnTo>
                  <a:pt x="870" y="275"/>
                </a:lnTo>
                <a:lnTo>
                  <a:pt x="870" y="275"/>
                </a:lnTo>
                <a:lnTo>
                  <a:pt x="852" y="277"/>
                </a:lnTo>
                <a:lnTo>
                  <a:pt x="832" y="279"/>
                </a:lnTo>
                <a:lnTo>
                  <a:pt x="815" y="283"/>
                </a:lnTo>
                <a:lnTo>
                  <a:pt x="797" y="289"/>
                </a:lnTo>
                <a:lnTo>
                  <a:pt x="797" y="289"/>
                </a:lnTo>
                <a:lnTo>
                  <a:pt x="791" y="291"/>
                </a:lnTo>
                <a:lnTo>
                  <a:pt x="783" y="291"/>
                </a:lnTo>
                <a:lnTo>
                  <a:pt x="775" y="291"/>
                </a:lnTo>
                <a:lnTo>
                  <a:pt x="767" y="287"/>
                </a:lnTo>
                <a:lnTo>
                  <a:pt x="767" y="287"/>
                </a:lnTo>
                <a:lnTo>
                  <a:pt x="761" y="281"/>
                </a:lnTo>
                <a:lnTo>
                  <a:pt x="757" y="275"/>
                </a:lnTo>
                <a:lnTo>
                  <a:pt x="755" y="267"/>
                </a:lnTo>
                <a:lnTo>
                  <a:pt x="753" y="260"/>
                </a:lnTo>
                <a:lnTo>
                  <a:pt x="753" y="256"/>
                </a:lnTo>
                <a:lnTo>
                  <a:pt x="753" y="256"/>
                </a:lnTo>
                <a:lnTo>
                  <a:pt x="753" y="236"/>
                </a:lnTo>
                <a:lnTo>
                  <a:pt x="749" y="216"/>
                </a:lnTo>
                <a:lnTo>
                  <a:pt x="745" y="198"/>
                </a:lnTo>
                <a:lnTo>
                  <a:pt x="739" y="180"/>
                </a:lnTo>
                <a:lnTo>
                  <a:pt x="731" y="164"/>
                </a:lnTo>
                <a:lnTo>
                  <a:pt x="722" y="149"/>
                </a:lnTo>
                <a:lnTo>
                  <a:pt x="710" y="133"/>
                </a:lnTo>
                <a:lnTo>
                  <a:pt x="698" y="119"/>
                </a:lnTo>
                <a:lnTo>
                  <a:pt x="684" y="107"/>
                </a:lnTo>
                <a:lnTo>
                  <a:pt x="668" y="95"/>
                </a:lnTo>
                <a:lnTo>
                  <a:pt x="652" y="85"/>
                </a:lnTo>
                <a:lnTo>
                  <a:pt x="637" y="77"/>
                </a:lnTo>
                <a:lnTo>
                  <a:pt x="619" y="71"/>
                </a:lnTo>
                <a:lnTo>
                  <a:pt x="601" y="67"/>
                </a:lnTo>
                <a:lnTo>
                  <a:pt x="581" y="63"/>
                </a:lnTo>
                <a:lnTo>
                  <a:pt x="561" y="63"/>
                </a:lnTo>
                <a:lnTo>
                  <a:pt x="561" y="63"/>
                </a:lnTo>
                <a:lnTo>
                  <a:pt x="542" y="63"/>
                </a:lnTo>
                <a:lnTo>
                  <a:pt x="522" y="67"/>
                </a:lnTo>
                <a:lnTo>
                  <a:pt x="504" y="71"/>
                </a:lnTo>
                <a:lnTo>
                  <a:pt x="486" y="77"/>
                </a:lnTo>
                <a:lnTo>
                  <a:pt x="468" y="85"/>
                </a:lnTo>
                <a:lnTo>
                  <a:pt x="453" y="95"/>
                </a:lnTo>
                <a:lnTo>
                  <a:pt x="439" y="107"/>
                </a:lnTo>
                <a:lnTo>
                  <a:pt x="425" y="119"/>
                </a:lnTo>
                <a:lnTo>
                  <a:pt x="413" y="133"/>
                </a:lnTo>
                <a:lnTo>
                  <a:pt x="401" y="149"/>
                </a:lnTo>
                <a:lnTo>
                  <a:pt x="391" y="164"/>
                </a:lnTo>
                <a:lnTo>
                  <a:pt x="383" y="180"/>
                </a:lnTo>
                <a:lnTo>
                  <a:pt x="377" y="198"/>
                </a:lnTo>
                <a:lnTo>
                  <a:pt x="371" y="216"/>
                </a:lnTo>
                <a:lnTo>
                  <a:pt x="369" y="236"/>
                </a:lnTo>
                <a:lnTo>
                  <a:pt x="367" y="256"/>
                </a:lnTo>
                <a:lnTo>
                  <a:pt x="367" y="260"/>
                </a:lnTo>
                <a:lnTo>
                  <a:pt x="367" y="260"/>
                </a:lnTo>
                <a:lnTo>
                  <a:pt x="367" y="267"/>
                </a:lnTo>
                <a:lnTo>
                  <a:pt x="366" y="273"/>
                </a:lnTo>
                <a:lnTo>
                  <a:pt x="360" y="279"/>
                </a:lnTo>
                <a:lnTo>
                  <a:pt x="354" y="285"/>
                </a:lnTo>
                <a:lnTo>
                  <a:pt x="354" y="285"/>
                </a:lnTo>
                <a:lnTo>
                  <a:pt x="348" y="289"/>
                </a:lnTo>
                <a:lnTo>
                  <a:pt x="340" y="291"/>
                </a:lnTo>
                <a:lnTo>
                  <a:pt x="332" y="291"/>
                </a:lnTo>
                <a:lnTo>
                  <a:pt x="326" y="289"/>
                </a:lnTo>
                <a:lnTo>
                  <a:pt x="326" y="289"/>
                </a:lnTo>
                <a:lnTo>
                  <a:pt x="308" y="283"/>
                </a:lnTo>
                <a:lnTo>
                  <a:pt x="290" y="279"/>
                </a:lnTo>
                <a:lnTo>
                  <a:pt x="273" y="277"/>
                </a:lnTo>
                <a:lnTo>
                  <a:pt x="255" y="275"/>
                </a:lnTo>
                <a:lnTo>
                  <a:pt x="255" y="2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38" name="그룹 37">
            <a:extLst>
              <a:ext uri="{FF2B5EF4-FFF2-40B4-BE49-F238E27FC236}">
                <a16:creationId xmlns:a16="http://schemas.microsoft.com/office/drawing/2014/main" id="{82BB016C-3F9E-4280-9A20-97E6BF2907F3}"/>
              </a:ext>
            </a:extLst>
          </p:cNvPr>
          <p:cNvGrpSpPr/>
          <p:nvPr userDrawn="1"/>
        </p:nvGrpSpPr>
        <p:grpSpPr>
          <a:xfrm>
            <a:off x="3862913" y="3291450"/>
            <a:ext cx="613334" cy="504514"/>
            <a:chOff x="6105525" y="2246313"/>
            <a:chExt cx="393700" cy="323850"/>
          </a:xfrm>
          <a:solidFill>
            <a:schemeClr val="accent2"/>
          </a:solidFill>
        </p:grpSpPr>
        <p:sp>
          <p:nvSpPr>
            <p:cNvPr id="39" name="Freeform 35">
              <a:extLst>
                <a:ext uri="{FF2B5EF4-FFF2-40B4-BE49-F238E27FC236}">
                  <a16:creationId xmlns:a16="http://schemas.microsoft.com/office/drawing/2014/main" id="{D6397E1A-3948-4E60-A227-137D633B1B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05525" y="2246313"/>
              <a:ext cx="393700" cy="323850"/>
            </a:xfrm>
            <a:custGeom>
              <a:avLst/>
              <a:gdLst>
                <a:gd name="T0" fmla="*/ 496 w 496"/>
                <a:gd name="T1" fmla="*/ 330 h 408"/>
                <a:gd name="T2" fmla="*/ 496 w 496"/>
                <a:gd name="T3" fmla="*/ 55 h 408"/>
                <a:gd name="T4" fmla="*/ 494 w 496"/>
                <a:gd name="T5" fmla="*/ 44 h 408"/>
                <a:gd name="T6" fmla="*/ 489 w 496"/>
                <a:gd name="T7" fmla="*/ 24 h 408"/>
                <a:gd name="T8" fmla="*/ 478 w 496"/>
                <a:gd name="T9" fmla="*/ 10 h 408"/>
                <a:gd name="T10" fmla="*/ 463 w 496"/>
                <a:gd name="T11" fmla="*/ 2 h 408"/>
                <a:gd name="T12" fmla="*/ 40 w 496"/>
                <a:gd name="T13" fmla="*/ 0 h 408"/>
                <a:gd name="T14" fmla="*/ 32 w 496"/>
                <a:gd name="T15" fmla="*/ 2 h 408"/>
                <a:gd name="T16" fmla="*/ 18 w 496"/>
                <a:gd name="T17" fmla="*/ 10 h 408"/>
                <a:gd name="T18" fmla="*/ 6 w 496"/>
                <a:gd name="T19" fmla="*/ 24 h 408"/>
                <a:gd name="T20" fmla="*/ 1 w 496"/>
                <a:gd name="T21" fmla="*/ 44 h 408"/>
                <a:gd name="T22" fmla="*/ 0 w 496"/>
                <a:gd name="T23" fmla="*/ 315 h 408"/>
                <a:gd name="T24" fmla="*/ 0 w 496"/>
                <a:gd name="T25" fmla="*/ 351 h 408"/>
                <a:gd name="T26" fmla="*/ 1 w 496"/>
                <a:gd name="T27" fmla="*/ 361 h 408"/>
                <a:gd name="T28" fmla="*/ 6 w 496"/>
                <a:gd name="T29" fmla="*/ 380 h 408"/>
                <a:gd name="T30" fmla="*/ 6 w 496"/>
                <a:gd name="T31" fmla="*/ 382 h 408"/>
                <a:gd name="T32" fmla="*/ 8 w 496"/>
                <a:gd name="T33" fmla="*/ 385 h 408"/>
                <a:gd name="T34" fmla="*/ 14 w 496"/>
                <a:gd name="T35" fmla="*/ 395 h 408"/>
                <a:gd name="T36" fmla="*/ 31 w 496"/>
                <a:gd name="T37" fmla="*/ 406 h 408"/>
                <a:gd name="T38" fmla="*/ 455 w 496"/>
                <a:gd name="T39" fmla="*/ 408 h 408"/>
                <a:gd name="T40" fmla="*/ 465 w 496"/>
                <a:gd name="T41" fmla="*/ 406 h 408"/>
                <a:gd name="T42" fmla="*/ 481 w 496"/>
                <a:gd name="T43" fmla="*/ 395 h 408"/>
                <a:gd name="T44" fmla="*/ 488 w 496"/>
                <a:gd name="T45" fmla="*/ 385 h 408"/>
                <a:gd name="T46" fmla="*/ 494 w 496"/>
                <a:gd name="T47" fmla="*/ 370 h 408"/>
                <a:gd name="T48" fmla="*/ 496 w 496"/>
                <a:gd name="T49" fmla="*/ 361 h 408"/>
                <a:gd name="T50" fmla="*/ 496 w 496"/>
                <a:gd name="T51" fmla="*/ 351 h 408"/>
                <a:gd name="T52" fmla="*/ 40 w 496"/>
                <a:gd name="T53" fmla="*/ 392 h 408"/>
                <a:gd name="T54" fmla="*/ 32 w 496"/>
                <a:gd name="T55" fmla="*/ 390 h 408"/>
                <a:gd name="T56" fmla="*/ 468 w 496"/>
                <a:gd name="T57" fmla="*/ 385 h 408"/>
                <a:gd name="T58" fmla="*/ 463 w 496"/>
                <a:gd name="T59" fmla="*/ 390 h 408"/>
                <a:gd name="T60" fmla="*/ 455 w 496"/>
                <a:gd name="T61" fmla="*/ 392 h 408"/>
                <a:gd name="T62" fmla="*/ 480 w 496"/>
                <a:gd name="T63" fmla="*/ 351 h 408"/>
                <a:gd name="T64" fmla="*/ 478 w 496"/>
                <a:gd name="T65" fmla="*/ 370 h 408"/>
                <a:gd name="T66" fmla="*/ 18 w 496"/>
                <a:gd name="T67" fmla="*/ 370 h 408"/>
                <a:gd name="T68" fmla="*/ 16 w 496"/>
                <a:gd name="T69" fmla="*/ 351 h 408"/>
                <a:gd name="T70" fmla="*/ 480 w 496"/>
                <a:gd name="T71" fmla="*/ 330 h 408"/>
                <a:gd name="T72" fmla="*/ 480 w 496"/>
                <a:gd name="T73" fmla="*/ 315 h 408"/>
                <a:gd name="T74" fmla="*/ 16 w 496"/>
                <a:gd name="T75" fmla="*/ 55 h 408"/>
                <a:gd name="T76" fmla="*/ 16 w 496"/>
                <a:gd name="T77" fmla="*/ 47 h 408"/>
                <a:gd name="T78" fmla="*/ 19 w 496"/>
                <a:gd name="T79" fmla="*/ 32 h 408"/>
                <a:gd name="T80" fmla="*/ 26 w 496"/>
                <a:gd name="T81" fmla="*/ 21 h 408"/>
                <a:gd name="T82" fmla="*/ 35 w 496"/>
                <a:gd name="T83" fmla="*/ 16 h 408"/>
                <a:gd name="T84" fmla="*/ 455 w 496"/>
                <a:gd name="T85" fmla="*/ 15 h 408"/>
                <a:gd name="T86" fmla="*/ 460 w 496"/>
                <a:gd name="T87" fmla="*/ 16 h 408"/>
                <a:gd name="T88" fmla="*/ 470 w 496"/>
                <a:gd name="T89" fmla="*/ 21 h 408"/>
                <a:gd name="T90" fmla="*/ 476 w 496"/>
                <a:gd name="T91" fmla="*/ 32 h 408"/>
                <a:gd name="T92" fmla="*/ 480 w 496"/>
                <a:gd name="T93" fmla="*/ 47 h 408"/>
                <a:gd name="T94" fmla="*/ 480 w 496"/>
                <a:gd name="T95" fmla="*/ 315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96" h="408">
                  <a:moveTo>
                    <a:pt x="496" y="351"/>
                  </a:moveTo>
                  <a:lnTo>
                    <a:pt x="496" y="330"/>
                  </a:lnTo>
                  <a:lnTo>
                    <a:pt x="496" y="315"/>
                  </a:lnTo>
                  <a:lnTo>
                    <a:pt x="496" y="55"/>
                  </a:lnTo>
                  <a:lnTo>
                    <a:pt x="496" y="55"/>
                  </a:lnTo>
                  <a:lnTo>
                    <a:pt x="494" y="44"/>
                  </a:lnTo>
                  <a:lnTo>
                    <a:pt x="493" y="34"/>
                  </a:lnTo>
                  <a:lnTo>
                    <a:pt x="489" y="24"/>
                  </a:lnTo>
                  <a:lnTo>
                    <a:pt x="484" y="16"/>
                  </a:lnTo>
                  <a:lnTo>
                    <a:pt x="478" y="10"/>
                  </a:lnTo>
                  <a:lnTo>
                    <a:pt x="471" y="3"/>
                  </a:lnTo>
                  <a:lnTo>
                    <a:pt x="463" y="2"/>
                  </a:lnTo>
                  <a:lnTo>
                    <a:pt x="455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32" y="2"/>
                  </a:lnTo>
                  <a:lnTo>
                    <a:pt x="24" y="3"/>
                  </a:lnTo>
                  <a:lnTo>
                    <a:pt x="18" y="10"/>
                  </a:lnTo>
                  <a:lnTo>
                    <a:pt x="11" y="16"/>
                  </a:lnTo>
                  <a:lnTo>
                    <a:pt x="6" y="24"/>
                  </a:lnTo>
                  <a:lnTo>
                    <a:pt x="3" y="34"/>
                  </a:lnTo>
                  <a:lnTo>
                    <a:pt x="1" y="44"/>
                  </a:lnTo>
                  <a:lnTo>
                    <a:pt x="0" y="55"/>
                  </a:lnTo>
                  <a:lnTo>
                    <a:pt x="0" y="315"/>
                  </a:lnTo>
                  <a:lnTo>
                    <a:pt x="0" y="330"/>
                  </a:lnTo>
                  <a:lnTo>
                    <a:pt x="0" y="351"/>
                  </a:lnTo>
                  <a:lnTo>
                    <a:pt x="0" y="351"/>
                  </a:lnTo>
                  <a:lnTo>
                    <a:pt x="1" y="361"/>
                  </a:lnTo>
                  <a:lnTo>
                    <a:pt x="3" y="370"/>
                  </a:lnTo>
                  <a:lnTo>
                    <a:pt x="6" y="380"/>
                  </a:lnTo>
                  <a:lnTo>
                    <a:pt x="6" y="380"/>
                  </a:lnTo>
                  <a:lnTo>
                    <a:pt x="6" y="382"/>
                  </a:lnTo>
                  <a:lnTo>
                    <a:pt x="8" y="385"/>
                  </a:lnTo>
                  <a:lnTo>
                    <a:pt x="8" y="385"/>
                  </a:lnTo>
                  <a:lnTo>
                    <a:pt x="8" y="385"/>
                  </a:lnTo>
                  <a:lnTo>
                    <a:pt x="14" y="395"/>
                  </a:lnTo>
                  <a:lnTo>
                    <a:pt x="22" y="401"/>
                  </a:lnTo>
                  <a:lnTo>
                    <a:pt x="31" y="406"/>
                  </a:lnTo>
                  <a:lnTo>
                    <a:pt x="40" y="408"/>
                  </a:lnTo>
                  <a:lnTo>
                    <a:pt x="455" y="408"/>
                  </a:lnTo>
                  <a:lnTo>
                    <a:pt x="455" y="408"/>
                  </a:lnTo>
                  <a:lnTo>
                    <a:pt x="465" y="406"/>
                  </a:lnTo>
                  <a:lnTo>
                    <a:pt x="473" y="401"/>
                  </a:lnTo>
                  <a:lnTo>
                    <a:pt x="481" y="395"/>
                  </a:lnTo>
                  <a:lnTo>
                    <a:pt x="488" y="385"/>
                  </a:lnTo>
                  <a:lnTo>
                    <a:pt x="488" y="385"/>
                  </a:lnTo>
                  <a:lnTo>
                    <a:pt x="489" y="380"/>
                  </a:lnTo>
                  <a:lnTo>
                    <a:pt x="494" y="370"/>
                  </a:lnTo>
                  <a:lnTo>
                    <a:pt x="494" y="370"/>
                  </a:lnTo>
                  <a:lnTo>
                    <a:pt x="496" y="361"/>
                  </a:lnTo>
                  <a:lnTo>
                    <a:pt x="496" y="351"/>
                  </a:lnTo>
                  <a:lnTo>
                    <a:pt x="496" y="351"/>
                  </a:lnTo>
                  <a:close/>
                  <a:moveTo>
                    <a:pt x="455" y="392"/>
                  </a:moveTo>
                  <a:lnTo>
                    <a:pt x="40" y="392"/>
                  </a:lnTo>
                  <a:lnTo>
                    <a:pt x="40" y="392"/>
                  </a:lnTo>
                  <a:lnTo>
                    <a:pt x="32" y="390"/>
                  </a:lnTo>
                  <a:lnTo>
                    <a:pt x="27" y="385"/>
                  </a:lnTo>
                  <a:lnTo>
                    <a:pt x="468" y="385"/>
                  </a:lnTo>
                  <a:lnTo>
                    <a:pt x="468" y="385"/>
                  </a:lnTo>
                  <a:lnTo>
                    <a:pt x="463" y="390"/>
                  </a:lnTo>
                  <a:lnTo>
                    <a:pt x="455" y="392"/>
                  </a:lnTo>
                  <a:lnTo>
                    <a:pt x="455" y="392"/>
                  </a:lnTo>
                  <a:close/>
                  <a:moveTo>
                    <a:pt x="480" y="351"/>
                  </a:moveTo>
                  <a:lnTo>
                    <a:pt x="480" y="351"/>
                  </a:lnTo>
                  <a:lnTo>
                    <a:pt x="480" y="361"/>
                  </a:lnTo>
                  <a:lnTo>
                    <a:pt x="478" y="370"/>
                  </a:lnTo>
                  <a:lnTo>
                    <a:pt x="18" y="370"/>
                  </a:lnTo>
                  <a:lnTo>
                    <a:pt x="18" y="370"/>
                  </a:lnTo>
                  <a:lnTo>
                    <a:pt x="16" y="361"/>
                  </a:lnTo>
                  <a:lnTo>
                    <a:pt x="16" y="351"/>
                  </a:lnTo>
                  <a:lnTo>
                    <a:pt x="16" y="330"/>
                  </a:lnTo>
                  <a:lnTo>
                    <a:pt x="480" y="330"/>
                  </a:lnTo>
                  <a:lnTo>
                    <a:pt x="480" y="351"/>
                  </a:lnTo>
                  <a:close/>
                  <a:moveTo>
                    <a:pt x="480" y="315"/>
                  </a:moveTo>
                  <a:lnTo>
                    <a:pt x="16" y="315"/>
                  </a:lnTo>
                  <a:lnTo>
                    <a:pt x="16" y="55"/>
                  </a:lnTo>
                  <a:lnTo>
                    <a:pt x="16" y="55"/>
                  </a:lnTo>
                  <a:lnTo>
                    <a:pt x="16" y="47"/>
                  </a:lnTo>
                  <a:lnTo>
                    <a:pt x="18" y="39"/>
                  </a:lnTo>
                  <a:lnTo>
                    <a:pt x="19" y="32"/>
                  </a:lnTo>
                  <a:lnTo>
                    <a:pt x="22" y="26"/>
                  </a:lnTo>
                  <a:lnTo>
                    <a:pt x="26" y="21"/>
                  </a:lnTo>
                  <a:lnTo>
                    <a:pt x="31" y="18"/>
                  </a:lnTo>
                  <a:lnTo>
                    <a:pt x="35" y="16"/>
                  </a:lnTo>
                  <a:lnTo>
                    <a:pt x="40" y="15"/>
                  </a:lnTo>
                  <a:lnTo>
                    <a:pt x="455" y="15"/>
                  </a:lnTo>
                  <a:lnTo>
                    <a:pt x="455" y="15"/>
                  </a:lnTo>
                  <a:lnTo>
                    <a:pt x="460" y="16"/>
                  </a:lnTo>
                  <a:lnTo>
                    <a:pt x="465" y="18"/>
                  </a:lnTo>
                  <a:lnTo>
                    <a:pt x="470" y="21"/>
                  </a:lnTo>
                  <a:lnTo>
                    <a:pt x="473" y="26"/>
                  </a:lnTo>
                  <a:lnTo>
                    <a:pt x="476" y="32"/>
                  </a:lnTo>
                  <a:lnTo>
                    <a:pt x="478" y="39"/>
                  </a:lnTo>
                  <a:lnTo>
                    <a:pt x="480" y="47"/>
                  </a:lnTo>
                  <a:lnTo>
                    <a:pt x="480" y="55"/>
                  </a:lnTo>
                  <a:lnTo>
                    <a:pt x="480" y="3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0" name="Freeform 36">
              <a:extLst>
                <a:ext uri="{FF2B5EF4-FFF2-40B4-BE49-F238E27FC236}">
                  <a16:creationId xmlns:a16="http://schemas.microsoft.com/office/drawing/2014/main" id="{56F3D6CA-36E0-474C-804C-D6D41D0078B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23000" y="2281238"/>
              <a:ext cx="153988" cy="196850"/>
            </a:xfrm>
            <a:custGeom>
              <a:avLst/>
              <a:gdLst>
                <a:gd name="T0" fmla="*/ 177 w 195"/>
                <a:gd name="T1" fmla="*/ 81 h 247"/>
                <a:gd name="T2" fmla="*/ 170 w 195"/>
                <a:gd name="T3" fmla="*/ 49 h 247"/>
                <a:gd name="T4" fmla="*/ 154 w 195"/>
                <a:gd name="T5" fmla="*/ 24 h 247"/>
                <a:gd name="T6" fmla="*/ 128 w 195"/>
                <a:gd name="T7" fmla="*/ 6 h 247"/>
                <a:gd name="T8" fmla="*/ 98 w 195"/>
                <a:gd name="T9" fmla="*/ 0 h 247"/>
                <a:gd name="T10" fmla="*/ 81 w 195"/>
                <a:gd name="T11" fmla="*/ 1 h 247"/>
                <a:gd name="T12" fmla="*/ 52 w 195"/>
                <a:gd name="T13" fmla="*/ 14 h 247"/>
                <a:gd name="T14" fmla="*/ 31 w 195"/>
                <a:gd name="T15" fmla="*/ 36 h 247"/>
                <a:gd name="T16" fmla="*/ 20 w 195"/>
                <a:gd name="T17" fmla="*/ 65 h 247"/>
                <a:gd name="T18" fmla="*/ 18 w 195"/>
                <a:gd name="T19" fmla="*/ 105 h 247"/>
                <a:gd name="T20" fmla="*/ 0 w 195"/>
                <a:gd name="T21" fmla="*/ 247 h 247"/>
                <a:gd name="T22" fmla="*/ 42 w 195"/>
                <a:gd name="T23" fmla="*/ 247 h 247"/>
                <a:gd name="T24" fmla="*/ 177 w 195"/>
                <a:gd name="T25" fmla="*/ 247 h 247"/>
                <a:gd name="T26" fmla="*/ 195 w 195"/>
                <a:gd name="T27" fmla="*/ 105 h 247"/>
                <a:gd name="T28" fmla="*/ 177 w 195"/>
                <a:gd name="T29" fmla="*/ 81 h 247"/>
                <a:gd name="T30" fmla="*/ 78 w 195"/>
                <a:gd name="T31" fmla="*/ 213 h 247"/>
                <a:gd name="T32" fmla="*/ 88 w 195"/>
                <a:gd name="T33" fmla="*/ 170 h 247"/>
                <a:gd name="T34" fmla="*/ 78 w 195"/>
                <a:gd name="T35" fmla="*/ 161 h 247"/>
                <a:gd name="T36" fmla="*/ 73 w 195"/>
                <a:gd name="T37" fmla="*/ 148 h 247"/>
                <a:gd name="T38" fmla="*/ 73 w 195"/>
                <a:gd name="T39" fmla="*/ 143 h 247"/>
                <a:gd name="T40" fmla="*/ 80 w 195"/>
                <a:gd name="T41" fmla="*/ 131 h 247"/>
                <a:gd name="T42" fmla="*/ 93 w 195"/>
                <a:gd name="T43" fmla="*/ 125 h 247"/>
                <a:gd name="T44" fmla="*/ 98 w 195"/>
                <a:gd name="T45" fmla="*/ 123 h 247"/>
                <a:gd name="T46" fmla="*/ 107 w 195"/>
                <a:gd name="T47" fmla="*/ 127 h 247"/>
                <a:gd name="T48" fmla="*/ 119 w 195"/>
                <a:gd name="T49" fmla="*/ 138 h 247"/>
                <a:gd name="T50" fmla="*/ 122 w 195"/>
                <a:gd name="T51" fmla="*/ 148 h 247"/>
                <a:gd name="T52" fmla="*/ 120 w 195"/>
                <a:gd name="T53" fmla="*/ 154 h 247"/>
                <a:gd name="T54" fmla="*/ 112 w 195"/>
                <a:gd name="T55" fmla="*/ 166 h 247"/>
                <a:gd name="T56" fmla="*/ 115 w 195"/>
                <a:gd name="T57" fmla="*/ 213 h 247"/>
                <a:gd name="T58" fmla="*/ 41 w 195"/>
                <a:gd name="T59" fmla="*/ 105 h 247"/>
                <a:gd name="T60" fmla="*/ 41 w 195"/>
                <a:gd name="T61" fmla="*/ 81 h 247"/>
                <a:gd name="T62" fmla="*/ 46 w 195"/>
                <a:gd name="T63" fmla="*/ 58 h 247"/>
                <a:gd name="T64" fmla="*/ 59 w 195"/>
                <a:gd name="T65" fmla="*/ 40 h 247"/>
                <a:gd name="T66" fmla="*/ 75 w 195"/>
                <a:gd name="T67" fmla="*/ 29 h 247"/>
                <a:gd name="T68" fmla="*/ 98 w 195"/>
                <a:gd name="T69" fmla="*/ 24 h 247"/>
                <a:gd name="T70" fmla="*/ 109 w 195"/>
                <a:gd name="T71" fmla="*/ 26 h 247"/>
                <a:gd name="T72" fmla="*/ 128 w 195"/>
                <a:gd name="T73" fmla="*/ 34 h 247"/>
                <a:gd name="T74" fmla="*/ 143 w 195"/>
                <a:gd name="T75" fmla="*/ 49 h 247"/>
                <a:gd name="T76" fmla="*/ 153 w 195"/>
                <a:gd name="T77" fmla="*/ 70 h 247"/>
                <a:gd name="T78" fmla="*/ 153 w 195"/>
                <a:gd name="T79" fmla="*/ 105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95" h="247">
                  <a:moveTo>
                    <a:pt x="177" y="81"/>
                  </a:moveTo>
                  <a:lnTo>
                    <a:pt x="177" y="81"/>
                  </a:lnTo>
                  <a:lnTo>
                    <a:pt x="175" y="65"/>
                  </a:lnTo>
                  <a:lnTo>
                    <a:pt x="170" y="49"/>
                  </a:lnTo>
                  <a:lnTo>
                    <a:pt x="164" y="36"/>
                  </a:lnTo>
                  <a:lnTo>
                    <a:pt x="154" y="24"/>
                  </a:lnTo>
                  <a:lnTo>
                    <a:pt x="141" y="14"/>
                  </a:lnTo>
                  <a:lnTo>
                    <a:pt x="128" y="6"/>
                  </a:lnTo>
                  <a:lnTo>
                    <a:pt x="114" y="1"/>
                  </a:lnTo>
                  <a:lnTo>
                    <a:pt x="98" y="0"/>
                  </a:lnTo>
                  <a:lnTo>
                    <a:pt x="98" y="0"/>
                  </a:lnTo>
                  <a:lnTo>
                    <a:pt x="81" y="1"/>
                  </a:lnTo>
                  <a:lnTo>
                    <a:pt x="67" y="6"/>
                  </a:lnTo>
                  <a:lnTo>
                    <a:pt x="52" y="14"/>
                  </a:lnTo>
                  <a:lnTo>
                    <a:pt x="41" y="24"/>
                  </a:lnTo>
                  <a:lnTo>
                    <a:pt x="31" y="36"/>
                  </a:lnTo>
                  <a:lnTo>
                    <a:pt x="25" y="49"/>
                  </a:lnTo>
                  <a:lnTo>
                    <a:pt x="20" y="65"/>
                  </a:lnTo>
                  <a:lnTo>
                    <a:pt x="18" y="81"/>
                  </a:lnTo>
                  <a:lnTo>
                    <a:pt x="18" y="105"/>
                  </a:lnTo>
                  <a:lnTo>
                    <a:pt x="0" y="105"/>
                  </a:lnTo>
                  <a:lnTo>
                    <a:pt x="0" y="247"/>
                  </a:lnTo>
                  <a:lnTo>
                    <a:pt x="18" y="247"/>
                  </a:lnTo>
                  <a:lnTo>
                    <a:pt x="42" y="247"/>
                  </a:lnTo>
                  <a:lnTo>
                    <a:pt x="153" y="247"/>
                  </a:lnTo>
                  <a:lnTo>
                    <a:pt x="177" y="247"/>
                  </a:lnTo>
                  <a:lnTo>
                    <a:pt x="195" y="247"/>
                  </a:lnTo>
                  <a:lnTo>
                    <a:pt x="195" y="105"/>
                  </a:lnTo>
                  <a:lnTo>
                    <a:pt x="177" y="105"/>
                  </a:lnTo>
                  <a:lnTo>
                    <a:pt x="177" y="81"/>
                  </a:lnTo>
                  <a:close/>
                  <a:moveTo>
                    <a:pt x="115" y="213"/>
                  </a:moveTo>
                  <a:lnTo>
                    <a:pt x="78" y="213"/>
                  </a:lnTo>
                  <a:lnTo>
                    <a:pt x="88" y="170"/>
                  </a:lnTo>
                  <a:lnTo>
                    <a:pt x="88" y="170"/>
                  </a:lnTo>
                  <a:lnTo>
                    <a:pt x="81" y="166"/>
                  </a:lnTo>
                  <a:lnTo>
                    <a:pt x="78" y="161"/>
                  </a:lnTo>
                  <a:lnTo>
                    <a:pt x="75" y="154"/>
                  </a:lnTo>
                  <a:lnTo>
                    <a:pt x="73" y="148"/>
                  </a:lnTo>
                  <a:lnTo>
                    <a:pt x="73" y="148"/>
                  </a:lnTo>
                  <a:lnTo>
                    <a:pt x="73" y="143"/>
                  </a:lnTo>
                  <a:lnTo>
                    <a:pt x="75" y="138"/>
                  </a:lnTo>
                  <a:lnTo>
                    <a:pt x="80" y="131"/>
                  </a:lnTo>
                  <a:lnTo>
                    <a:pt x="88" y="127"/>
                  </a:lnTo>
                  <a:lnTo>
                    <a:pt x="93" y="125"/>
                  </a:lnTo>
                  <a:lnTo>
                    <a:pt x="98" y="123"/>
                  </a:lnTo>
                  <a:lnTo>
                    <a:pt x="98" y="123"/>
                  </a:lnTo>
                  <a:lnTo>
                    <a:pt x="102" y="125"/>
                  </a:lnTo>
                  <a:lnTo>
                    <a:pt x="107" y="127"/>
                  </a:lnTo>
                  <a:lnTo>
                    <a:pt x="114" y="131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2" y="148"/>
                  </a:lnTo>
                  <a:lnTo>
                    <a:pt x="122" y="148"/>
                  </a:lnTo>
                  <a:lnTo>
                    <a:pt x="120" y="154"/>
                  </a:lnTo>
                  <a:lnTo>
                    <a:pt x="117" y="161"/>
                  </a:lnTo>
                  <a:lnTo>
                    <a:pt x="112" y="166"/>
                  </a:lnTo>
                  <a:lnTo>
                    <a:pt x="107" y="170"/>
                  </a:lnTo>
                  <a:lnTo>
                    <a:pt x="115" y="213"/>
                  </a:lnTo>
                  <a:close/>
                  <a:moveTo>
                    <a:pt x="153" y="105"/>
                  </a:moveTo>
                  <a:lnTo>
                    <a:pt x="41" y="105"/>
                  </a:lnTo>
                  <a:lnTo>
                    <a:pt x="41" y="81"/>
                  </a:lnTo>
                  <a:lnTo>
                    <a:pt x="41" y="81"/>
                  </a:lnTo>
                  <a:lnTo>
                    <a:pt x="42" y="70"/>
                  </a:lnTo>
                  <a:lnTo>
                    <a:pt x="46" y="58"/>
                  </a:lnTo>
                  <a:lnTo>
                    <a:pt x="51" y="49"/>
                  </a:lnTo>
                  <a:lnTo>
                    <a:pt x="59" y="40"/>
                  </a:lnTo>
                  <a:lnTo>
                    <a:pt x="67" y="34"/>
                  </a:lnTo>
                  <a:lnTo>
                    <a:pt x="75" y="29"/>
                  </a:lnTo>
                  <a:lnTo>
                    <a:pt x="86" y="26"/>
                  </a:lnTo>
                  <a:lnTo>
                    <a:pt x="98" y="24"/>
                  </a:lnTo>
                  <a:lnTo>
                    <a:pt x="98" y="24"/>
                  </a:lnTo>
                  <a:lnTo>
                    <a:pt x="109" y="26"/>
                  </a:lnTo>
                  <a:lnTo>
                    <a:pt x="119" y="29"/>
                  </a:lnTo>
                  <a:lnTo>
                    <a:pt x="128" y="34"/>
                  </a:lnTo>
                  <a:lnTo>
                    <a:pt x="136" y="40"/>
                  </a:lnTo>
                  <a:lnTo>
                    <a:pt x="143" y="49"/>
                  </a:lnTo>
                  <a:lnTo>
                    <a:pt x="149" y="58"/>
                  </a:lnTo>
                  <a:lnTo>
                    <a:pt x="153" y="70"/>
                  </a:lnTo>
                  <a:lnTo>
                    <a:pt x="153" y="81"/>
                  </a:lnTo>
                  <a:lnTo>
                    <a:pt x="153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41" name="그룹 40">
            <a:extLst>
              <a:ext uri="{FF2B5EF4-FFF2-40B4-BE49-F238E27FC236}">
                <a16:creationId xmlns:a16="http://schemas.microsoft.com/office/drawing/2014/main" id="{FE995839-4ADE-47FA-A58D-F1EA815D293E}"/>
              </a:ext>
            </a:extLst>
          </p:cNvPr>
          <p:cNvGrpSpPr/>
          <p:nvPr userDrawn="1"/>
        </p:nvGrpSpPr>
        <p:grpSpPr>
          <a:xfrm>
            <a:off x="5526949" y="3246934"/>
            <a:ext cx="613334" cy="593546"/>
            <a:chOff x="5565775" y="2714625"/>
            <a:chExt cx="393700" cy="381000"/>
          </a:xfrm>
          <a:solidFill>
            <a:schemeClr val="accent3"/>
          </a:solidFill>
        </p:grpSpPr>
        <p:sp>
          <p:nvSpPr>
            <p:cNvPr id="42" name="Freeform 45">
              <a:extLst>
                <a:ext uri="{FF2B5EF4-FFF2-40B4-BE49-F238E27FC236}">
                  <a16:creationId xmlns:a16="http://schemas.microsoft.com/office/drawing/2014/main" id="{7A555C36-1669-478A-A52B-856911917B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65775" y="2771775"/>
              <a:ext cx="393700" cy="323850"/>
            </a:xfrm>
            <a:custGeom>
              <a:avLst/>
              <a:gdLst>
                <a:gd name="T0" fmla="*/ 496 w 496"/>
                <a:gd name="T1" fmla="*/ 332 h 408"/>
                <a:gd name="T2" fmla="*/ 496 w 496"/>
                <a:gd name="T3" fmla="*/ 80 h 408"/>
                <a:gd name="T4" fmla="*/ 496 w 496"/>
                <a:gd name="T5" fmla="*/ 80 h 408"/>
                <a:gd name="T6" fmla="*/ 496 w 496"/>
                <a:gd name="T7" fmla="*/ 55 h 408"/>
                <a:gd name="T8" fmla="*/ 493 w 496"/>
                <a:gd name="T9" fmla="*/ 34 h 408"/>
                <a:gd name="T10" fmla="*/ 485 w 496"/>
                <a:gd name="T11" fmla="*/ 16 h 408"/>
                <a:gd name="T12" fmla="*/ 472 w 496"/>
                <a:gd name="T13" fmla="*/ 5 h 408"/>
                <a:gd name="T14" fmla="*/ 455 w 496"/>
                <a:gd name="T15" fmla="*/ 0 h 408"/>
                <a:gd name="T16" fmla="*/ 41 w 496"/>
                <a:gd name="T17" fmla="*/ 0 h 408"/>
                <a:gd name="T18" fmla="*/ 24 w 496"/>
                <a:gd name="T19" fmla="*/ 5 h 408"/>
                <a:gd name="T20" fmla="*/ 11 w 496"/>
                <a:gd name="T21" fmla="*/ 16 h 408"/>
                <a:gd name="T22" fmla="*/ 3 w 496"/>
                <a:gd name="T23" fmla="*/ 34 h 408"/>
                <a:gd name="T24" fmla="*/ 0 w 496"/>
                <a:gd name="T25" fmla="*/ 55 h 408"/>
                <a:gd name="T26" fmla="*/ 0 w 496"/>
                <a:gd name="T27" fmla="*/ 80 h 408"/>
                <a:gd name="T28" fmla="*/ 0 w 496"/>
                <a:gd name="T29" fmla="*/ 315 h 408"/>
                <a:gd name="T30" fmla="*/ 0 w 496"/>
                <a:gd name="T31" fmla="*/ 353 h 408"/>
                <a:gd name="T32" fmla="*/ 2 w 496"/>
                <a:gd name="T33" fmla="*/ 363 h 408"/>
                <a:gd name="T34" fmla="*/ 6 w 496"/>
                <a:gd name="T35" fmla="*/ 382 h 408"/>
                <a:gd name="T36" fmla="*/ 6 w 496"/>
                <a:gd name="T37" fmla="*/ 382 h 408"/>
                <a:gd name="T38" fmla="*/ 8 w 496"/>
                <a:gd name="T39" fmla="*/ 385 h 408"/>
                <a:gd name="T40" fmla="*/ 15 w 496"/>
                <a:gd name="T41" fmla="*/ 395 h 408"/>
                <a:gd name="T42" fmla="*/ 31 w 496"/>
                <a:gd name="T43" fmla="*/ 406 h 408"/>
                <a:gd name="T44" fmla="*/ 455 w 496"/>
                <a:gd name="T45" fmla="*/ 408 h 408"/>
                <a:gd name="T46" fmla="*/ 465 w 496"/>
                <a:gd name="T47" fmla="*/ 406 h 408"/>
                <a:gd name="T48" fmla="*/ 481 w 496"/>
                <a:gd name="T49" fmla="*/ 395 h 408"/>
                <a:gd name="T50" fmla="*/ 488 w 496"/>
                <a:gd name="T51" fmla="*/ 385 h 408"/>
                <a:gd name="T52" fmla="*/ 494 w 496"/>
                <a:gd name="T53" fmla="*/ 371 h 408"/>
                <a:gd name="T54" fmla="*/ 496 w 496"/>
                <a:gd name="T55" fmla="*/ 363 h 408"/>
                <a:gd name="T56" fmla="*/ 496 w 496"/>
                <a:gd name="T57" fmla="*/ 353 h 408"/>
                <a:gd name="T58" fmla="*/ 357 w 496"/>
                <a:gd name="T59" fmla="*/ 171 h 408"/>
                <a:gd name="T60" fmla="*/ 480 w 496"/>
                <a:gd name="T61" fmla="*/ 96 h 408"/>
                <a:gd name="T62" fmla="*/ 480 w 496"/>
                <a:gd name="T63" fmla="*/ 332 h 408"/>
                <a:gd name="T64" fmla="*/ 480 w 496"/>
                <a:gd name="T65" fmla="*/ 353 h 408"/>
                <a:gd name="T66" fmla="*/ 478 w 496"/>
                <a:gd name="T67" fmla="*/ 371 h 408"/>
                <a:gd name="T68" fmla="*/ 468 w 496"/>
                <a:gd name="T69" fmla="*/ 385 h 408"/>
                <a:gd name="T70" fmla="*/ 455 w 496"/>
                <a:gd name="T71" fmla="*/ 392 h 408"/>
                <a:gd name="T72" fmla="*/ 41 w 496"/>
                <a:gd name="T73" fmla="*/ 392 h 408"/>
                <a:gd name="T74" fmla="*/ 32 w 496"/>
                <a:gd name="T75" fmla="*/ 390 h 408"/>
                <a:gd name="T76" fmla="*/ 28 w 496"/>
                <a:gd name="T77" fmla="*/ 385 h 408"/>
                <a:gd name="T78" fmla="*/ 18 w 496"/>
                <a:gd name="T79" fmla="*/ 371 h 408"/>
                <a:gd name="T80" fmla="*/ 16 w 496"/>
                <a:gd name="T81" fmla="*/ 353 h 408"/>
                <a:gd name="T82" fmla="*/ 16 w 496"/>
                <a:gd name="T83" fmla="*/ 315 h 408"/>
                <a:gd name="T84" fmla="*/ 138 w 496"/>
                <a:gd name="T85" fmla="*/ 185 h 408"/>
                <a:gd name="T86" fmla="*/ 16 w 496"/>
                <a:gd name="T87" fmla="*/ 80 h 408"/>
                <a:gd name="T88" fmla="*/ 16 w 496"/>
                <a:gd name="T89" fmla="*/ 55 h 408"/>
                <a:gd name="T90" fmla="*/ 18 w 496"/>
                <a:gd name="T91" fmla="*/ 41 h 408"/>
                <a:gd name="T92" fmla="*/ 23 w 496"/>
                <a:gd name="T93" fmla="*/ 28 h 408"/>
                <a:gd name="T94" fmla="*/ 31 w 496"/>
                <a:gd name="T95" fmla="*/ 18 h 408"/>
                <a:gd name="T96" fmla="*/ 41 w 496"/>
                <a:gd name="T97" fmla="*/ 15 h 408"/>
                <a:gd name="T98" fmla="*/ 455 w 496"/>
                <a:gd name="T99" fmla="*/ 15 h 408"/>
                <a:gd name="T100" fmla="*/ 465 w 496"/>
                <a:gd name="T101" fmla="*/ 18 h 408"/>
                <a:gd name="T102" fmla="*/ 473 w 496"/>
                <a:gd name="T103" fmla="*/ 28 h 408"/>
                <a:gd name="T104" fmla="*/ 478 w 496"/>
                <a:gd name="T105" fmla="*/ 41 h 408"/>
                <a:gd name="T106" fmla="*/ 480 w 496"/>
                <a:gd name="T107" fmla="*/ 55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96" h="408">
                  <a:moveTo>
                    <a:pt x="496" y="353"/>
                  </a:moveTo>
                  <a:lnTo>
                    <a:pt x="496" y="332"/>
                  </a:lnTo>
                  <a:lnTo>
                    <a:pt x="496" y="315"/>
                  </a:lnTo>
                  <a:lnTo>
                    <a:pt x="496" y="80"/>
                  </a:lnTo>
                  <a:lnTo>
                    <a:pt x="496" y="80"/>
                  </a:lnTo>
                  <a:lnTo>
                    <a:pt x="496" y="80"/>
                  </a:lnTo>
                  <a:lnTo>
                    <a:pt x="496" y="55"/>
                  </a:lnTo>
                  <a:lnTo>
                    <a:pt x="496" y="55"/>
                  </a:lnTo>
                  <a:lnTo>
                    <a:pt x="494" y="44"/>
                  </a:lnTo>
                  <a:lnTo>
                    <a:pt x="493" y="34"/>
                  </a:lnTo>
                  <a:lnTo>
                    <a:pt x="490" y="25"/>
                  </a:lnTo>
                  <a:lnTo>
                    <a:pt x="485" y="16"/>
                  </a:lnTo>
                  <a:lnTo>
                    <a:pt x="478" y="10"/>
                  </a:lnTo>
                  <a:lnTo>
                    <a:pt x="472" y="5"/>
                  </a:lnTo>
                  <a:lnTo>
                    <a:pt x="464" y="2"/>
                  </a:lnTo>
                  <a:lnTo>
                    <a:pt x="455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32" y="2"/>
                  </a:lnTo>
                  <a:lnTo>
                    <a:pt x="24" y="5"/>
                  </a:lnTo>
                  <a:lnTo>
                    <a:pt x="18" y="10"/>
                  </a:lnTo>
                  <a:lnTo>
                    <a:pt x="11" y="16"/>
                  </a:lnTo>
                  <a:lnTo>
                    <a:pt x="6" y="25"/>
                  </a:lnTo>
                  <a:lnTo>
                    <a:pt x="3" y="34"/>
                  </a:lnTo>
                  <a:lnTo>
                    <a:pt x="2" y="44"/>
                  </a:lnTo>
                  <a:lnTo>
                    <a:pt x="0" y="55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315"/>
                  </a:lnTo>
                  <a:lnTo>
                    <a:pt x="0" y="332"/>
                  </a:lnTo>
                  <a:lnTo>
                    <a:pt x="0" y="353"/>
                  </a:lnTo>
                  <a:lnTo>
                    <a:pt x="0" y="353"/>
                  </a:lnTo>
                  <a:lnTo>
                    <a:pt x="2" y="363"/>
                  </a:lnTo>
                  <a:lnTo>
                    <a:pt x="3" y="371"/>
                  </a:lnTo>
                  <a:lnTo>
                    <a:pt x="6" y="382"/>
                  </a:lnTo>
                  <a:lnTo>
                    <a:pt x="6" y="382"/>
                  </a:lnTo>
                  <a:lnTo>
                    <a:pt x="6" y="382"/>
                  </a:lnTo>
                  <a:lnTo>
                    <a:pt x="8" y="385"/>
                  </a:lnTo>
                  <a:lnTo>
                    <a:pt x="8" y="385"/>
                  </a:lnTo>
                  <a:lnTo>
                    <a:pt x="8" y="385"/>
                  </a:lnTo>
                  <a:lnTo>
                    <a:pt x="15" y="395"/>
                  </a:lnTo>
                  <a:lnTo>
                    <a:pt x="23" y="402"/>
                  </a:lnTo>
                  <a:lnTo>
                    <a:pt x="31" y="406"/>
                  </a:lnTo>
                  <a:lnTo>
                    <a:pt x="41" y="408"/>
                  </a:lnTo>
                  <a:lnTo>
                    <a:pt x="455" y="408"/>
                  </a:lnTo>
                  <a:lnTo>
                    <a:pt x="455" y="408"/>
                  </a:lnTo>
                  <a:lnTo>
                    <a:pt x="465" y="406"/>
                  </a:lnTo>
                  <a:lnTo>
                    <a:pt x="473" y="402"/>
                  </a:lnTo>
                  <a:lnTo>
                    <a:pt x="481" y="395"/>
                  </a:lnTo>
                  <a:lnTo>
                    <a:pt x="488" y="385"/>
                  </a:lnTo>
                  <a:lnTo>
                    <a:pt x="488" y="385"/>
                  </a:lnTo>
                  <a:lnTo>
                    <a:pt x="490" y="382"/>
                  </a:lnTo>
                  <a:lnTo>
                    <a:pt x="494" y="371"/>
                  </a:lnTo>
                  <a:lnTo>
                    <a:pt x="494" y="371"/>
                  </a:lnTo>
                  <a:lnTo>
                    <a:pt x="496" y="363"/>
                  </a:lnTo>
                  <a:lnTo>
                    <a:pt x="496" y="353"/>
                  </a:lnTo>
                  <a:lnTo>
                    <a:pt x="496" y="353"/>
                  </a:lnTo>
                  <a:close/>
                  <a:moveTo>
                    <a:pt x="480" y="80"/>
                  </a:moveTo>
                  <a:lnTo>
                    <a:pt x="357" y="171"/>
                  </a:lnTo>
                  <a:lnTo>
                    <a:pt x="357" y="187"/>
                  </a:lnTo>
                  <a:lnTo>
                    <a:pt x="480" y="96"/>
                  </a:lnTo>
                  <a:lnTo>
                    <a:pt x="480" y="315"/>
                  </a:lnTo>
                  <a:lnTo>
                    <a:pt x="480" y="332"/>
                  </a:lnTo>
                  <a:lnTo>
                    <a:pt x="480" y="353"/>
                  </a:lnTo>
                  <a:lnTo>
                    <a:pt x="480" y="353"/>
                  </a:lnTo>
                  <a:lnTo>
                    <a:pt x="480" y="363"/>
                  </a:lnTo>
                  <a:lnTo>
                    <a:pt x="478" y="371"/>
                  </a:lnTo>
                  <a:lnTo>
                    <a:pt x="468" y="385"/>
                  </a:lnTo>
                  <a:lnTo>
                    <a:pt x="468" y="385"/>
                  </a:lnTo>
                  <a:lnTo>
                    <a:pt x="464" y="390"/>
                  </a:lnTo>
                  <a:lnTo>
                    <a:pt x="455" y="392"/>
                  </a:lnTo>
                  <a:lnTo>
                    <a:pt x="41" y="392"/>
                  </a:lnTo>
                  <a:lnTo>
                    <a:pt x="41" y="392"/>
                  </a:lnTo>
                  <a:lnTo>
                    <a:pt x="36" y="392"/>
                  </a:lnTo>
                  <a:lnTo>
                    <a:pt x="32" y="390"/>
                  </a:lnTo>
                  <a:lnTo>
                    <a:pt x="32" y="390"/>
                  </a:lnTo>
                  <a:lnTo>
                    <a:pt x="28" y="385"/>
                  </a:lnTo>
                  <a:lnTo>
                    <a:pt x="18" y="371"/>
                  </a:lnTo>
                  <a:lnTo>
                    <a:pt x="18" y="371"/>
                  </a:lnTo>
                  <a:lnTo>
                    <a:pt x="16" y="363"/>
                  </a:lnTo>
                  <a:lnTo>
                    <a:pt x="16" y="353"/>
                  </a:lnTo>
                  <a:lnTo>
                    <a:pt x="16" y="332"/>
                  </a:lnTo>
                  <a:lnTo>
                    <a:pt x="16" y="315"/>
                  </a:lnTo>
                  <a:lnTo>
                    <a:pt x="16" y="96"/>
                  </a:lnTo>
                  <a:lnTo>
                    <a:pt x="138" y="185"/>
                  </a:lnTo>
                  <a:lnTo>
                    <a:pt x="138" y="169"/>
                  </a:lnTo>
                  <a:lnTo>
                    <a:pt x="16" y="80"/>
                  </a:lnTo>
                  <a:lnTo>
                    <a:pt x="16" y="55"/>
                  </a:lnTo>
                  <a:lnTo>
                    <a:pt x="16" y="55"/>
                  </a:lnTo>
                  <a:lnTo>
                    <a:pt x="16" y="47"/>
                  </a:lnTo>
                  <a:lnTo>
                    <a:pt x="18" y="41"/>
                  </a:lnTo>
                  <a:lnTo>
                    <a:pt x="19" y="33"/>
                  </a:lnTo>
                  <a:lnTo>
                    <a:pt x="23" y="28"/>
                  </a:lnTo>
                  <a:lnTo>
                    <a:pt x="26" y="23"/>
                  </a:lnTo>
                  <a:lnTo>
                    <a:pt x="31" y="18"/>
                  </a:lnTo>
                  <a:lnTo>
                    <a:pt x="36" y="16"/>
                  </a:lnTo>
                  <a:lnTo>
                    <a:pt x="41" y="15"/>
                  </a:lnTo>
                  <a:lnTo>
                    <a:pt x="455" y="15"/>
                  </a:lnTo>
                  <a:lnTo>
                    <a:pt x="455" y="15"/>
                  </a:lnTo>
                  <a:lnTo>
                    <a:pt x="460" y="16"/>
                  </a:lnTo>
                  <a:lnTo>
                    <a:pt x="465" y="18"/>
                  </a:lnTo>
                  <a:lnTo>
                    <a:pt x="470" y="23"/>
                  </a:lnTo>
                  <a:lnTo>
                    <a:pt x="473" y="28"/>
                  </a:lnTo>
                  <a:lnTo>
                    <a:pt x="477" y="33"/>
                  </a:lnTo>
                  <a:lnTo>
                    <a:pt x="478" y="41"/>
                  </a:lnTo>
                  <a:lnTo>
                    <a:pt x="480" y="47"/>
                  </a:lnTo>
                  <a:lnTo>
                    <a:pt x="480" y="55"/>
                  </a:lnTo>
                  <a:lnTo>
                    <a:pt x="480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3" name="Freeform 46">
              <a:extLst>
                <a:ext uri="{FF2B5EF4-FFF2-40B4-BE49-F238E27FC236}">
                  <a16:creationId xmlns:a16="http://schemas.microsoft.com/office/drawing/2014/main" id="{DF08D47B-AD8F-4625-AA39-CF38B49201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84838" y="2808288"/>
              <a:ext cx="155575" cy="195263"/>
            </a:xfrm>
            <a:custGeom>
              <a:avLst/>
              <a:gdLst>
                <a:gd name="T0" fmla="*/ 176 w 194"/>
                <a:gd name="T1" fmla="*/ 79 h 247"/>
                <a:gd name="T2" fmla="*/ 170 w 194"/>
                <a:gd name="T3" fmla="*/ 48 h 247"/>
                <a:gd name="T4" fmla="*/ 154 w 194"/>
                <a:gd name="T5" fmla="*/ 22 h 247"/>
                <a:gd name="T6" fmla="*/ 128 w 194"/>
                <a:gd name="T7" fmla="*/ 6 h 247"/>
                <a:gd name="T8" fmla="*/ 97 w 194"/>
                <a:gd name="T9" fmla="*/ 0 h 247"/>
                <a:gd name="T10" fmla="*/ 81 w 194"/>
                <a:gd name="T11" fmla="*/ 1 h 247"/>
                <a:gd name="T12" fmla="*/ 53 w 194"/>
                <a:gd name="T13" fmla="*/ 13 h 247"/>
                <a:gd name="T14" fmla="*/ 31 w 194"/>
                <a:gd name="T15" fmla="*/ 34 h 247"/>
                <a:gd name="T16" fmla="*/ 19 w 194"/>
                <a:gd name="T17" fmla="*/ 63 h 247"/>
                <a:gd name="T18" fmla="*/ 18 w 194"/>
                <a:gd name="T19" fmla="*/ 105 h 247"/>
                <a:gd name="T20" fmla="*/ 0 w 194"/>
                <a:gd name="T21" fmla="*/ 247 h 247"/>
                <a:gd name="T22" fmla="*/ 42 w 194"/>
                <a:gd name="T23" fmla="*/ 247 h 247"/>
                <a:gd name="T24" fmla="*/ 176 w 194"/>
                <a:gd name="T25" fmla="*/ 247 h 247"/>
                <a:gd name="T26" fmla="*/ 194 w 194"/>
                <a:gd name="T27" fmla="*/ 105 h 247"/>
                <a:gd name="T28" fmla="*/ 176 w 194"/>
                <a:gd name="T29" fmla="*/ 79 h 247"/>
                <a:gd name="T30" fmla="*/ 78 w 194"/>
                <a:gd name="T31" fmla="*/ 211 h 247"/>
                <a:gd name="T32" fmla="*/ 87 w 194"/>
                <a:gd name="T33" fmla="*/ 169 h 247"/>
                <a:gd name="T34" fmla="*/ 78 w 194"/>
                <a:gd name="T35" fmla="*/ 159 h 247"/>
                <a:gd name="T36" fmla="*/ 73 w 194"/>
                <a:gd name="T37" fmla="*/ 146 h 247"/>
                <a:gd name="T38" fmla="*/ 74 w 194"/>
                <a:gd name="T39" fmla="*/ 141 h 247"/>
                <a:gd name="T40" fmla="*/ 81 w 194"/>
                <a:gd name="T41" fmla="*/ 130 h 247"/>
                <a:gd name="T42" fmla="*/ 92 w 194"/>
                <a:gd name="T43" fmla="*/ 123 h 247"/>
                <a:gd name="T44" fmla="*/ 97 w 194"/>
                <a:gd name="T45" fmla="*/ 123 h 247"/>
                <a:gd name="T46" fmla="*/ 107 w 194"/>
                <a:gd name="T47" fmla="*/ 125 h 247"/>
                <a:gd name="T48" fmla="*/ 120 w 194"/>
                <a:gd name="T49" fmla="*/ 138 h 247"/>
                <a:gd name="T50" fmla="*/ 121 w 194"/>
                <a:gd name="T51" fmla="*/ 146 h 247"/>
                <a:gd name="T52" fmla="*/ 120 w 194"/>
                <a:gd name="T53" fmla="*/ 154 h 247"/>
                <a:gd name="T54" fmla="*/ 113 w 194"/>
                <a:gd name="T55" fmla="*/ 165 h 247"/>
                <a:gd name="T56" fmla="*/ 116 w 194"/>
                <a:gd name="T57" fmla="*/ 211 h 247"/>
                <a:gd name="T58" fmla="*/ 42 w 194"/>
                <a:gd name="T59" fmla="*/ 105 h 247"/>
                <a:gd name="T60" fmla="*/ 42 w 194"/>
                <a:gd name="T61" fmla="*/ 79 h 247"/>
                <a:gd name="T62" fmla="*/ 45 w 194"/>
                <a:gd name="T63" fmla="*/ 57 h 247"/>
                <a:gd name="T64" fmla="*/ 58 w 194"/>
                <a:gd name="T65" fmla="*/ 40 h 247"/>
                <a:gd name="T66" fmla="*/ 76 w 194"/>
                <a:gd name="T67" fmla="*/ 27 h 247"/>
                <a:gd name="T68" fmla="*/ 97 w 194"/>
                <a:gd name="T69" fmla="*/ 22 h 247"/>
                <a:gd name="T70" fmla="*/ 108 w 194"/>
                <a:gd name="T71" fmla="*/ 24 h 247"/>
                <a:gd name="T72" fmla="*/ 128 w 194"/>
                <a:gd name="T73" fmla="*/ 32 h 247"/>
                <a:gd name="T74" fmla="*/ 144 w 194"/>
                <a:gd name="T75" fmla="*/ 48 h 247"/>
                <a:gd name="T76" fmla="*/ 152 w 194"/>
                <a:gd name="T77" fmla="*/ 68 h 247"/>
                <a:gd name="T78" fmla="*/ 152 w 194"/>
                <a:gd name="T79" fmla="*/ 105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94" h="247">
                  <a:moveTo>
                    <a:pt x="176" y="79"/>
                  </a:moveTo>
                  <a:lnTo>
                    <a:pt x="176" y="79"/>
                  </a:lnTo>
                  <a:lnTo>
                    <a:pt x="175" y="63"/>
                  </a:lnTo>
                  <a:lnTo>
                    <a:pt x="170" y="48"/>
                  </a:lnTo>
                  <a:lnTo>
                    <a:pt x="163" y="34"/>
                  </a:lnTo>
                  <a:lnTo>
                    <a:pt x="154" y="22"/>
                  </a:lnTo>
                  <a:lnTo>
                    <a:pt x="141" y="13"/>
                  </a:lnTo>
                  <a:lnTo>
                    <a:pt x="128" y="6"/>
                  </a:lnTo>
                  <a:lnTo>
                    <a:pt x="113" y="1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81" y="1"/>
                  </a:lnTo>
                  <a:lnTo>
                    <a:pt x="66" y="6"/>
                  </a:lnTo>
                  <a:lnTo>
                    <a:pt x="53" y="13"/>
                  </a:lnTo>
                  <a:lnTo>
                    <a:pt x="40" y="22"/>
                  </a:lnTo>
                  <a:lnTo>
                    <a:pt x="31" y="34"/>
                  </a:lnTo>
                  <a:lnTo>
                    <a:pt x="24" y="48"/>
                  </a:lnTo>
                  <a:lnTo>
                    <a:pt x="19" y="63"/>
                  </a:lnTo>
                  <a:lnTo>
                    <a:pt x="18" y="79"/>
                  </a:lnTo>
                  <a:lnTo>
                    <a:pt x="18" y="105"/>
                  </a:lnTo>
                  <a:lnTo>
                    <a:pt x="0" y="105"/>
                  </a:lnTo>
                  <a:lnTo>
                    <a:pt x="0" y="247"/>
                  </a:lnTo>
                  <a:lnTo>
                    <a:pt x="18" y="247"/>
                  </a:lnTo>
                  <a:lnTo>
                    <a:pt x="42" y="247"/>
                  </a:lnTo>
                  <a:lnTo>
                    <a:pt x="152" y="247"/>
                  </a:lnTo>
                  <a:lnTo>
                    <a:pt x="176" y="247"/>
                  </a:lnTo>
                  <a:lnTo>
                    <a:pt x="194" y="247"/>
                  </a:lnTo>
                  <a:lnTo>
                    <a:pt x="194" y="105"/>
                  </a:lnTo>
                  <a:lnTo>
                    <a:pt x="176" y="105"/>
                  </a:lnTo>
                  <a:lnTo>
                    <a:pt x="176" y="79"/>
                  </a:lnTo>
                  <a:close/>
                  <a:moveTo>
                    <a:pt x="116" y="211"/>
                  </a:moveTo>
                  <a:lnTo>
                    <a:pt x="78" y="211"/>
                  </a:lnTo>
                  <a:lnTo>
                    <a:pt x="87" y="169"/>
                  </a:lnTo>
                  <a:lnTo>
                    <a:pt x="87" y="169"/>
                  </a:lnTo>
                  <a:lnTo>
                    <a:pt x="81" y="165"/>
                  </a:lnTo>
                  <a:lnTo>
                    <a:pt x="78" y="159"/>
                  </a:lnTo>
                  <a:lnTo>
                    <a:pt x="74" y="154"/>
                  </a:lnTo>
                  <a:lnTo>
                    <a:pt x="73" y="146"/>
                  </a:lnTo>
                  <a:lnTo>
                    <a:pt x="73" y="146"/>
                  </a:lnTo>
                  <a:lnTo>
                    <a:pt x="74" y="141"/>
                  </a:lnTo>
                  <a:lnTo>
                    <a:pt x="74" y="138"/>
                  </a:lnTo>
                  <a:lnTo>
                    <a:pt x="81" y="130"/>
                  </a:lnTo>
                  <a:lnTo>
                    <a:pt x="87" y="125"/>
                  </a:lnTo>
                  <a:lnTo>
                    <a:pt x="92" y="123"/>
                  </a:lnTo>
                  <a:lnTo>
                    <a:pt x="97" y="123"/>
                  </a:lnTo>
                  <a:lnTo>
                    <a:pt x="97" y="123"/>
                  </a:lnTo>
                  <a:lnTo>
                    <a:pt x="102" y="123"/>
                  </a:lnTo>
                  <a:lnTo>
                    <a:pt x="107" y="125"/>
                  </a:lnTo>
                  <a:lnTo>
                    <a:pt x="113" y="130"/>
                  </a:lnTo>
                  <a:lnTo>
                    <a:pt x="120" y="138"/>
                  </a:lnTo>
                  <a:lnTo>
                    <a:pt x="120" y="141"/>
                  </a:lnTo>
                  <a:lnTo>
                    <a:pt x="121" y="146"/>
                  </a:lnTo>
                  <a:lnTo>
                    <a:pt x="121" y="146"/>
                  </a:lnTo>
                  <a:lnTo>
                    <a:pt x="120" y="154"/>
                  </a:lnTo>
                  <a:lnTo>
                    <a:pt x="116" y="159"/>
                  </a:lnTo>
                  <a:lnTo>
                    <a:pt x="113" y="165"/>
                  </a:lnTo>
                  <a:lnTo>
                    <a:pt x="107" y="169"/>
                  </a:lnTo>
                  <a:lnTo>
                    <a:pt x="116" y="211"/>
                  </a:lnTo>
                  <a:close/>
                  <a:moveTo>
                    <a:pt x="152" y="105"/>
                  </a:moveTo>
                  <a:lnTo>
                    <a:pt x="42" y="105"/>
                  </a:lnTo>
                  <a:lnTo>
                    <a:pt x="42" y="79"/>
                  </a:lnTo>
                  <a:lnTo>
                    <a:pt x="42" y="79"/>
                  </a:lnTo>
                  <a:lnTo>
                    <a:pt x="42" y="68"/>
                  </a:lnTo>
                  <a:lnTo>
                    <a:pt x="45" y="57"/>
                  </a:lnTo>
                  <a:lnTo>
                    <a:pt x="50" y="48"/>
                  </a:lnTo>
                  <a:lnTo>
                    <a:pt x="58" y="40"/>
                  </a:lnTo>
                  <a:lnTo>
                    <a:pt x="66" y="32"/>
                  </a:lnTo>
                  <a:lnTo>
                    <a:pt x="76" y="27"/>
                  </a:lnTo>
                  <a:lnTo>
                    <a:pt x="86" y="24"/>
                  </a:lnTo>
                  <a:lnTo>
                    <a:pt x="97" y="22"/>
                  </a:lnTo>
                  <a:lnTo>
                    <a:pt x="97" y="22"/>
                  </a:lnTo>
                  <a:lnTo>
                    <a:pt x="108" y="24"/>
                  </a:lnTo>
                  <a:lnTo>
                    <a:pt x="118" y="27"/>
                  </a:lnTo>
                  <a:lnTo>
                    <a:pt x="128" y="32"/>
                  </a:lnTo>
                  <a:lnTo>
                    <a:pt x="136" y="40"/>
                  </a:lnTo>
                  <a:lnTo>
                    <a:pt x="144" y="48"/>
                  </a:lnTo>
                  <a:lnTo>
                    <a:pt x="149" y="57"/>
                  </a:lnTo>
                  <a:lnTo>
                    <a:pt x="152" y="68"/>
                  </a:lnTo>
                  <a:lnTo>
                    <a:pt x="152" y="79"/>
                  </a:lnTo>
                  <a:lnTo>
                    <a:pt x="152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4" name="Freeform 47">
              <a:extLst>
                <a:ext uri="{FF2B5EF4-FFF2-40B4-BE49-F238E27FC236}">
                  <a16:creationId xmlns:a16="http://schemas.microsoft.com/office/drawing/2014/main" id="{720C33FB-84F9-480C-B2DF-5985AF9522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1188" y="2714625"/>
              <a:ext cx="142875" cy="52388"/>
            </a:xfrm>
            <a:custGeom>
              <a:avLst/>
              <a:gdLst>
                <a:gd name="T0" fmla="*/ 34 w 178"/>
                <a:gd name="T1" fmla="*/ 54 h 67"/>
                <a:gd name="T2" fmla="*/ 34 w 178"/>
                <a:gd name="T3" fmla="*/ 54 h 67"/>
                <a:gd name="T4" fmla="*/ 39 w 178"/>
                <a:gd name="T5" fmla="*/ 47 h 67"/>
                <a:gd name="T6" fmla="*/ 45 w 178"/>
                <a:gd name="T7" fmla="*/ 42 h 67"/>
                <a:gd name="T8" fmla="*/ 58 w 178"/>
                <a:gd name="T9" fmla="*/ 36 h 67"/>
                <a:gd name="T10" fmla="*/ 73 w 178"/>
                <a:gd name="T11" fmla="*/ 31 h 67"/>
                <a:gd name="T12" fmla="*/ 89 w 178"/>
                <a:gd name="T13" fmla="*/ 29 h 67"/>
                <a:gd name="T14" fmla="*/ 105 w 178"/>
                <a:gd name="T15" fmla="*/ 31 h 67"/>
                <a:gd name="T16" fmla="*/ 120 w 178"/>
                <a:gd name="T17" fmla="*/ 36 h 67"/>
                <a:gd name="T18" fmla="*/ 133 w 178"/>
                <a:gd name="T19" fmla="*/ 42 h 67"/>
                <a:gd name="T20" fmla="*/ 139 w 178"/>
                <a:gd name="T21" fmla="*/ 47 h 67"/>
                <a:gd name="T22" fmla="*/ 144 w 178"/>
                <a:gd name="T23" fmla="*/ 54 h 67"/>
                <a:gd name="T24" fmla="*/ 144 w 178"/>
                <a:gd name="T25" fmla="*/ 54 h 67"/>
                <a:gd name="T26" fmla="*/ 149 w 178"/>
                <a:gd name="T27" fmla="*/ 60 h 67"/>
                <a:gd name="T28" fmla="*/ 155 w 178"/>
                <a:gd name="T29" fmla="*/ 63 h 67"/>
                <a:gd name="T30" fmla="*/ 164 w 178"/>
                <a:gd name="T31" fmla="*/ 67 h 67"/>
                <a:gd name="T32" fmla="*/ 170 w 178"/>
                <a:gd name="T33" fmla="*/ 65 h 67"/>
                <a:gd name="T34" fmla="*/ 175 w 178"/>
                <a:gd name="T35" fmla="*/ 63 h 67"/>
                <a:gd name="T36" fmla="*/ 178 w 178"/>
                <a:gd name="T37" fmla="*/ 57 h 67"/>
                <a:gd name="T38" fmla="*/ 177 w 178"/>
                <a:gd name="T39" fmla="*/ 49 h 67"/>
                <a:gd name="T40" fmla="*/ 172 w 178"/>
                <a:gd name="T41" fmla="*/ 37 h 67"/>
                <a:gd name="T42" fmla="*/ 172 w 178"/>
                <a:gd name="T43" fmla="*/ 37 h 67"/>
                <a:gd name="T44" fmla="*/ 165 w 178"/>
                <a:gd name="T45" fmla="*/ 29 h 67"/>
                <a:gd name="T46" fmla="*/ 157 w 178"/>
                <a:gd name="T47" fmla="*/ 21 h 67"/>
                <a:gd name="T48" fmla="*/ 147 w 178"/>
                <a:gd name="T49" fmla="*/ 15 h 67"/>
                <a:gd name="T50" fmla="*/ 138 w 178"/>
                <a:gd name="T51" fmla="*/ 10 h 67"/>
                <a:gd name="T52" fmla="*/ 126 w 178"/>
                <a:gd name="T53" fmla="*/ 5 h 67"/>
                <a:gd name="T54" fmla="*/ 113 w 178"/>
                <a:gd name="T55" fmla="*/ 2 h 67"/>
                <a:gd name="T56" fmla="*/ 102 w 178"/>
                <a:gd name="T57" fmla="*/ 0 h 67"/>
                <a:gd name="T58" fmla="*/ 89 w 178"/>
                <a:gd name="T59" fmla="*/ 0 h 67"/>
                <a:gd name="T60" fmla="*/ 76 w 178"/>
                <a:gd name="T61" fmla="*/ 0 h 67"/>
                <a:gd name="T62" fmla="*/ 65 w 178"/>
                <a:gd name="T63" fmla="*/ 2 h 67"/>
                <a:gd name="T64" fmla="*/ 52 w 178"/>
                <a:gd name="T65" fmla="*/ 5 h 67"/>
                <a:gd name="T66" fmla="*/ 40 w 178"/>
                <a:gd name="T67" fmla="*/ 10 h 67"/>
                <a:gd name="T68" fmla="*/ 31 w 178"/>
                <a:gd name="T69" fmla="*/ 15 h 67"/>
                <a:gd name="T70" fmla="*/ 21 w 178"/>
                <a:gd name="T71" fmla="*/ 21 h 67"/>
                <a:gd name="T72" fmla="*/ 13 w 178"/>
                <a:gd name="T73" fmla="*/ 29 h 67"/>
                <a:gd name="T74" fmla="*/ 6 w 178"/>
                <a:gd name="T75" fmla="*/ 37 h 67"/>
                <a:gd name="T76" fmla="*/ 6 w 178"/>
                <a:gd name="T77" fmla="*/ 37 h 67"/>
                <a:gd name="T78" fmla="*/ 1 w 178"/>
                <a:gd name="T79" fmla="*/ 49 h 67"/>
                <a:gd name="T80" fmla="*/ 0 w 178"/>
                <a:gd name="T81" fmla="*/ 57 h 67"/>
                <a:gd name="T82" fmla="*/ 3 w 178"/>
                <a:gd name="T83" fmla="*/ 63 h 67"/>
                <a:gd name="T84" fmla="*/ 8 w 178"/>
                <a:gd name="T85" fmla="*/ 65 h 67"/>
                <a:gd name="T86" fmla="*/ 14 w 178"/>
                <a:gd name="T87" fmla="*/ 67 h 67"/>
                <a:gd name="T88" fmla="*/ 23 w 178"/>
                <a:gd name="T89" fmla="*/ 63 h 67"/>
                <a:gd name="T90" fmla="*/ 29 w 178"/>
                <a:gd name="T91" fmla="*/ 60 h 67"/>
                <a:gd name="T92" fmla="*/ 34 w 178"/>
                <a:gd name="T93" fmla="*/ 54 h 67"/>
                <a:gd name="T94" fmla="*/ 34 w 178"/>
                <a:gd name="T95" fmla="*/ 5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8" h="67">
                  <a:moveTo>
                    <a:pt x="34" y="54"/>
                  </a:moveTo>
                  <a:lnTo>
                    <a:pt x="34" y="54"/>
                  </a:lnTo>
                  <a:lnTo>
                    <a:pt x="39" y="47"/>
                  </a:lnTo>
                  <a:lnTo>
                    <a:pt x="45" y="42"/>
                  </a:lnTo>
                  <a:lnTo>
                    <a:pt x="58" y="36"/>
                  </a:lnTo>
                  <a:lnTo>
                    <a:pt x="73" y="31"/>
                  </a:lnTo>
                  <a:lnTo>
                    <a:pt x="89" y="29"/>
                  </a:lnTo>
                  <a:lnTo>
                    <a:pt x="105" y="31"/>
                  </a:lnTo>
                  <a:lnTo>
                    <a:pt x="120" y="36"/>
                  </a:lnTo>
                  <a:lnTo>
                    <a:pt x="133" y="42"/>
                  </a:lnTo>
                  <a:lnTo>
                    <a:pt x="139" y="47"/>
                  </a:lnTo>
                  <a:lnTo>
                    <a:pt x="144" y="54"/>
                  </a:lnTo>
                  <a:lnTo>
                    <a:pt x="144" y="54"/>
                  </a:lnTo>
                  <a:lnTo>
                    <a:pt x="149" y="60"/>
                  </a:lnTo>
                  <a:lnTo>
                    <a:pt x="155" y="63"/>
                  </a:lnTo>
                  <a:lnTo>
                    <a:pt x="164" y="67"/>
                  </a:lnTo>
                  <a:lnTo>
                    <a:pt x="170" y="65"/>
                  </a:lnTo>
                  <a:lnTo>
                    <a:pt x="175" y="63"/>
                  </a:lnTo>
                  <a:lnTo>
                    <a:pt x="178" y="57"/>
                  </a:lnTo>
                  <a:lnTo>
                    <a:pt x="177" y="49"/>
                  </a:lnTo>
                  <a:lnTo>
                    <a:pt x="172" y="37"/>
                  </a:lnTo>
                  <a:lnTo>
                    <a:pt x="172" y="37"/>
                  </a:lnTo>
                  <a:lnTo>
                    <a:pt x="165" y="29"/>
                  </a:lnTo>
                  <a:lnTo>
                    <a:pt x="157" y="21"/>
                  </a:lnTo>
                  <a:lnTo>
                    <a:pt x="147" y="15"/>
                  </a:lnTo>
                  <a:lnTo>
                    <a:pt x="138" y="10"/>
                  </a:lnTo>
                  <a:lnTo>
                    <a:pt x="126" y="5"/>
                  </a:lnTo>
                  <a:lnTo>
                    <a:pt x="113" y="2"/>
                  </a:lnTo>
                  <a:lnTo>
                    <a:pt x="102" y="0"/>
                  </a:lnTo>
                  <a:lnTo>
                    <a:pt x="89" y="0"/>
                  </a:lnTo>
                  <a:lnTo>
                    <a:pt x="76" y="0"/>
                  </a:lnTo>
                  <a:lnTo>
                    <a:pt x="65" y="2"/>
                  </a:lnTo>
                  <a:lnTo>
                    <a:pt x="52" y="5"/>
                  </a:lnTo>
                  <a:lnTo>
                    <a:pt x="40" y="10"/>
                  </a:lnTo>
                  <a:lnTo>
                    <a:pt x="31" y="15"/>
                  </a:lnTo>
                  <a:lnTo>
                    <a:pt x="21" y="21"/>
                  </a:lnTo>
                  <a:lnTo>
                    <a:pt x="13" y="29"/>
                  </a:lnTo>
                  <a:lnTo>
                    <a:pt x="6" y="37"/>
                  </a:lnTo>
                  <a:lnTo>
                    <a:pt x="6" y="37"/>
                  </a:lnTo>
                  <a:lnTo>
                    <a:pt x="1" y="49"/>
                  </a:lnTo>
                  <a:lnTo>
                    <a:pt x="0" y="57"/>
                  </a:lnTo>
                  <a:lnTo>
                    <a:pt x="3" y="63"/>
                  </a:lnTo>
                  <a:lnTo>
                    <a:pt x="8" y="65"/>
                  </a:lnTo>
                  <a:lnTo>
                    <a:pt x="14" y="67"/>
                  </a:lnTo>
                  <a:lnTo>
                    <a:pt x="23" y="63"/>
                  </a:lnTo>
                  <a:lnTo>
                    <a:pt x="29" y="60"/>
                  </a:lnTo>
                  <a:lnTo>
                    <a:pt x="34" y="54"/>
                  </a:lnTo>
                  <a:lnTo>
                    <a:pt x="34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pic>
        <p:nvPicPr>
          <p:cNvPr id="45" name="그래픽 44">
            <a:extLst>
              <a:ext uri="{FF2B5EF4-FFF2-40B4-BE49-F238E27FC236}">
                <a16:creationId xmlns:a16="http://schemas.microsoft.com/office/drawing/2014/main" id="{D4BF2FE5-676E-4FDD-BC2A-F256C6738F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76073" y="3226205"/>
            <a:ext cx="596776" cy="672314"/>
          </a:xfrm>
          <a:prstGeom prst="rect">
            <a:avLst/>
          </a:prstGeom>
        </p:spPr>
      </p:pic>
      <p:sp>
        <p:nvSpPr>
          <p:cNvPr id="46" name="텍스트 개체 틀 3">
            <a:extLst>
              <a:ext uri="{FF2B5EF4-FFF2-40B4-BE49-F238E27FC236}">
                <a16:creationId xmlns:a16="http://schemas.microsoft.com/office/drawing/2014/main" id="{5D54546C-5240-47E8-97CC-A152706B559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0" y="915972"/>
            <a:ext cx="9906000" cy="577604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1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altLang="ko-KR" sz="1600" b="1" kern="0" spc="-150" baseline="0" dirty="0" smtClean="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dirty="0"/>
              <a:t>마스터 텍스트 스타일을 편집하려면 클릭</a:t>
            </a:r>
            <a:r>
              <a:rPr lang="en-US" altLang="ko-KR" dirty="0"/>
              <a:t>16pt</a:t>
            </a:r>
            <a:endParaRPr lang="ko-KR" altLang="en-US" dirty="0"/>
          </a:p>
        </p:txBody>
      </p:sp>
      <p:grpSp>
        <p:nvGrpSpPr>
          <p:cNvPr id="47" name="그룹 46">
            <a:extLst>
              <a:ext uri="{FF2B5EF4-FFF2-40B4-BE49-F238E27FC236}">
                <a16:creationId xmlns:a16="http://schemas.microsoft.com/office/drawing/2014/main" id="{3DE32ADD-720A-41FE-BDB2-D99A1DD142C7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48" name="액자 48">
              <a:extLst>
                <a:ext uri="{FF2B5EF4-FFF2-40B4-BE49-F238E27FC236}">
                  <a16:creationId xmlns:a16="http://schemas.microsoft.com/office/drawing/2014/main" id="{684E71C4-95BB-4A8D-B326-459397894E01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9" name="액자 48">
              <a:extLst>
                <a:ext uri="{FF2B5EF4-FFF2-40B4-BE49-F238E27FC236}">
                  <a16:creationId xmlns:a16="http://schemas.microsoft.com/office/drawing/2014/main" id="{0ED7C603-F016-4FFF-93AF-6B3E89EDFB36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50" name="자유형 8">
            <a:extLst>
              <a:ext uri="{FF2B5EF4-FFF2-40B4-BE49-F238E27FC236}">
                <a16:creationId xmlns:a16="http://schemas.microsoft.com/office/drawing/2014/main" id="{FE4422D2-8F9A-48EA-A49A-290E54430E28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200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1" name="제목 1">
            <a:extLst>
              <a:ext uri="{FF2B5EF4-FFF2-40B4-BE49-F238E27FC236}">
                <a16:creationId xmlns:a16="http://schemas.microsoft.com/office/drawing/2014/main" id="{A1E2330D-C111-4B0A-A28B-832E169045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914" y="140110"/>
            <a:ext cx="7726020" cy="46166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lang="ko-KR" altLang="en-US" sz="2400" b="1" spc="-2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pPr lvl="0" algn="l" eaLnBrk="0" fontAlgn="base" hangingPunct="0">
              <a:spcAft>
                <a:spcPct val="0"/>
              </a:spcAft>
            </a:pPr>
            <a:r>
              <a:rPr lang="ko-KR" altLang="en-US" dirty="0"/>
              <a:t>타이틀을 입력하세요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52" name="직사각형 51">
            <a:extLst>
              <a:ext uri="{FF2B5EF4-FFF2-40B4-BE49-F238E27FC236}">
                <a16:creationId xmlns:a16="http://schemas.microsoft.com/office/drawing/2014/main" id="{8EEBD4E5-B678-4C04-99EB-ACB8EACFC437}"/>
              </a:ext>
            </a:extLst>
          </p:cNvPr>
          <p:cNvSpPr/>
          <p:nvPr userDrawn="1"/>
        </p:nvSpPr>
        <p:spPr>
          <a:xfrm flipH="1">
            <a:off x="-2" y="0"/>
            <a:ext cx="9906001" cy="54000"/>
          </a:xfrm>
          <a:prstGeom prst="rect">
            <a:avLst/>
          </a:prstGeom>
          <a:solidFill>
            <a:srgbClr val="98C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/>
          </a:p>
        </p:txBody>
      </p:sp>
      <p:grpSp>
        <p:nvGrpSpPr>
          <p:cNvPr id="53" name="그룹 52">
            <a:extLst>
              <a:ext uri="{FF2B5EF4-FFF2-40B4-BE49-F238E27FC236}">
                <a16:creationId xmlns:a16="http://schemas.microsoft.com/office/drawing/2014/main" id="{571A6914-59A7-4FF8-B97F-5239D1DA8000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54" name="액자 48">
              <a:extLst>
                <a:ext uri="{FF2B5EF4-FFF2-40B4-BE49-F238E27FC236}">
                  <a16:creationId xmlns:a16="http://schemas.microsoft.com/office/drawing/2014/main" id="{2AA93EF8-051F-4FBE-836F-4BEC91BF38AB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5" name="액자 48">
              <a:extLst>
                <a:ext uri="{FF2B5EF4-FFF2-40B4-BE49-F238E27FC236}">
                  <a16:creationId xmlns:a16="http://schemas.microsoft.com/office/drawing/2014/main" id="{3A208C14-B45B-4196-A2F7-ABF709955DEF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56" name="자유형 8">
            <a:extLst>
              <a:ext uri="{FF2B5EF4-FFF2-40B4-BE49-F238E27FC236}">
                <a16:creationId xmlns:a16="http://schemas.microsoft.com/office/drawing/2014/main" id="{F00BE6B5-A17F-4F59-9648-7E5754CA7740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200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1" name="Rectangle 17">
            <a:extLst>
              <a:ext uri="{FF2B5EF4-FFF2-40B4-BE49-F238E27FC236}">
                <a16:creationId xmlns:a16="http://schemas.microsoft.com/office/drawing/2014/main" id="{B9727D22-72E2-43DF-981E-A845D3990CD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809199" y="6606141"/>
            <a:ext cx="286014" cy="153835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>
            <a:noAutofit/>
          </a:bodyPr>
          <a:lstStyle/>
          <a:p>
            <a:pPr algn="ctr">
              <a:defRPr/>
            </a:pPr>
            <a:fld id="{87EC810E-F784-4439-A0DB-2C7343AB6795}" type="slidenum">
              <a:rPr lang="en-US" altLang="ko-KR" sz="800" kern="1200">
                <a:ln>
                  <a:solidFill>
                    <a:prstClr val="white">
                      <a:alpha val="0"/>
                    </a:prstClr>
                  </a:solidFill>
                </a:ln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US" altLang="ko-KR" sz="800" kern="1200" dirty="0">
              <a:ln>
                <a:solidFill>
                  <a:prstClr val="white">
                    <a:alpha val="0"/>
                  </a:prstClr>
                </a:solidFill>
              </a:ln>
              <a:gradFill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62" name="직사각형 61">
            <a:extLst>
              <a:ext uri="{FF2B5EF4-FFF2-40B4-BE49-F238E27FC236}">
                <a16:creationId xmlns:a16="http://schemas.microsoft.com/office/drawing/2014/main" id="{327540CE-0D8C-4F07-BDFC-090C85496067}"/>
              </a:ext>
            </a:extLst>
          </p:cNvPr>
          <p:cNvSpPr/>
          <p:nvPr userDrawn="1"/>
        </p:nvSpPr>
        <p:spPr>
          <a:xfrm>
            <a:off x="8020129" y="6586877"/>
            <a:ext cx="1772280" cy="192360"/>
          </a:xfrm>
          <a:prstGeom prst="rect">
            <a:avLst/>
          </a:prstGeom>
        </p:spPr>
        <p:txBody>
          <a:bodyPr wrap="none" lIns="0" anchor="ctr">
            <a:spAutoFit/>
          </a:bodyPr>
          <a:lstStyle/>
          <a:p>
            <a:pPr algn="r" latinLnBrk="0">
              <a:spcBef>
                <a:spcPts val="200"/>
              </a:spcBef>
            </a:pPr>
            <a:r>
              <a:rPr lang="en-US" altLang="ko-KR" sz="650" kern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삼성긴고딕 Regular" panose="020B0600000101010101" pitchFamily="50" charset="-127"/>
                <a:cs typeface="Calibri" panose="020F0502020204030204" pitchFamily="34" charset="0"/>
              </a:rPr>
              <a:t>Copyright by Softcamp Co., Ltd.. All right reserved</a:t>
            </a:r>
          </a:p>
        </p:txBody>
      </p:sp>
    </p:spTree>
    <p:extLst>
      <p:ext uri="{BB962C8B-B14F-4D97-AF65-F5344CB8AC3E}">
        <p14:creationId xmlns:p14="http://schemas.microsoft.com/office/powerpoint/2010/main" val="33278055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 descr="텍스트, 지도이(가) 표시된 사진&#10;&#10;자동 생성된 설명">
            <a:extLst>
              <a:ext uri="{FF2B5EF4-FFF2-40B4-BE49-F238E27FC236}">
                <a16:creationId xmlns:a16="http://schemas.microsoft.com/office/drawing/2014/main" id="{A99146A7-458E-4C11-B11B-575A2D4760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7"/>
            <a:ext cx="9906000" cy="6856945"/>
          </a:xfrm>
          <a:prstGeom prst="rect">
            <a:avLst/>
          </a:prstGeom>
        </p:spPr>
      </p:pic>
      <p:pic>
        <p:nvPicPr>
          <p:cNvPr id="14" name="그림 13" descr="그리기, 시계이(가) 표시된 사진&#10;&#10;자동 생성된 설명">
            <a:extLst>
              <a:ext uri="{FF2B5EF4-FFF2-40B4-BE49-F238E27FC236}">
                <a16:creationId xmlns:a16="http://schemas.microsoft.com/office/drawing/2014/main" id="{31C5DF7B-93D8-4146-ADDB-F04B447F16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12" y="5630858"/>
            <a:ext cx="1590403" cy="240611"/>
          </a:xfrm>
          <a:prstGeom prst="rect">
            <a:avLst/>
          </a:prstGeom>
        </p:spPr>
      </p:pic>
      <p:sp>
        <p:nvSpPr>
          <p:cNvPr id="15" name="직사각형 14">
            <a:extLst>
              <a:ext uri="{FF2B5EF4-FFF2-40B4-BE49-F238E27FC236}">
                <a16:creationId xmlns:a16="http://schemas.microsoft.com/office/drawing/2014/main" id="{96EAE456-AF62-4F86-A3FD-882641378841}"/>
              </a:ext>
            </a:extLst>
          </p:cNvPr>
          <p:cNvSpPr/>
          <p:nvPr/>
        </p:nvSpPr>
        <p:spPr>
          <a:xfrm>
            <a:off x="638786" y="6364600"/>
            <a:ext cx="2790187" cy="238527"/>
          </a:xfrm>
          <a:prstGeom prst="rect">
            <a:avLst/>
          </a:prstGeom>
        </p:spPr>
        <p:txBody>
          <a:bodyPr wrap="none" l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950" b="0" i="0" u="none" strike="noStrike" kern="0" cap="none" spc="0" normalizeH="0" baseline="0" noProof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삼성긴고딕 Regular" panose="020B0600000101010101" pitchFamily="50" charset="-127"/>
                <a:cs typeface="Arial" panose="020B0604020202020204" pitchFamily="34" charset="0"/>
              </a:rPr>
              <a:t>Copyright by Softcamp Co., Ltd.. All right reserved</a:t>
            </a: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DFB21F95-7E0B-441B-8DD4-4E4FC911947C}"/>
              </a:ext>
            </a:extLst>
          </p:cNvPr>
          <p:cNvSpPr/>
          <p:nvPr/>
        </p:nvSpPr>
        <p:spPr>
          <a:xfrm>
            <a:off x="7359469" y="296195"/>
            <a:ext cx="209728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850" b="1" i="0" u="none" strike="noStrike" kern="1200" cap="none" spc="0" normalizeH="0" baseline="0" noProof="0" dirty="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srgbClr val="0A6EF4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The Inspirations For Cyber Security</a:t>
            </a:r>
            <a:endParaRPr kumimoji="0" lang="ko-KR" altLang="en-US" sz="850" b="1" i="0" u="none" strike="noStrike" kern="1200" cap="none" spc="0" normalizeH="0" baseline="0" noProof="0" dirty="0">
              <a:ln>
                <a:solidFill>
                  <a:srgbClr val="EAA000">
                    <a:shade val="50000"/>
                    <a:alpha val="0"/>
                  </a:srgbClr>
                </a:solidFill>
              </a:ln>
              <a:solidFill>
                <a:srgbClr val="0A6EF4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19" name="사각형: 둥근 모서리 18">
            <a:extLst>
              <a:ext uri="{FF2B5EF4-FFF2-40B4-BE49-F238E27FC236}">
                <a16:creationId xmlns:a16="http://schemas.microsoft.com/office/drawing/2014/main" id="{98CE5D44-84D5-4384-959C-F7832CE5AE57}"/>
              </a:ext>
            </a:extLst>
          </p:cNvPr>
          <p:cNvSpPr/>
          <p:nvPr/>
        </p:nvSpPr>
        <p:spPr>
          <a:xfrm>
            <a:off x="7359469" y="317148"/>
            <a:ext cx="2097286" cy="181730"/>
          </a:xfrm>
          <a:prstGeom prst="roundRect">
            <a:avLst>
              <a:gd name="adj" fmla="val 50000"/>
            </a:avLst>
          </a:prstGeom>
          <a:noFill/>
          <a:ln w="381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cxnSp>
        <p:nvCxnSpPr>
          <p:cNvPr id="20" name="직선 연결선 19">
            <a:extLst>
              <a:ext uri="{FF2B5EF4-FFF2-40B4-BE49-F238E27FC236}">
                <a16:creationId xmlns:a16="http://schemas.microsoft.com/office/drawing/2014/main" id="{AA278BB4-9FCF-4F64-A64E-39ABEAD5D32A}"/>
              </a:ext>
            </a:extLst>
          </p:cNvPr>
          <p:cNvCxnSpPr/>
          <p:nvPr/>
        </p:nvCxnSpPr>
        <p:spPr>
          <a:xfrm>
            <a:off x="0" y="6195097"/>
            <a:ext cx="9906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제목 개체 틀 1">
            <a:extLst>
              <a:ext uri="{FF2B5EF4-FFF2-40B4-BE49-F238E27FC236}">
                <a16:creationId xmlns:a16="http://schemas.microsoft.com/office/drawing/2014/main" id="{D49DFCFD-53E9-45C2-86E4-4291A6D750A2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34383" y="1444759"/>
            <a:ext cx="8149389" cy="18434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algn="l" defTabSz="914400" rtl="0" eaLnBrk="1" latinLnBrk="1" hangingPunct="1">
              <a:lnSpc>
                <a:spcPct val="100000"/>
              </a:lnSpc>
              <a:spcBef>
                <a:spcPts val="340"/>
              </a:spcBef>
              <a:buNone/>
              <a:defRPr lang="ko-KR" altLang="en-US" sz="4600" b="1" kern="1200" spc="-250" dirty="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r>
              <a:rPr lang="ko-KR" altLang="en-US" dirty="0"/>
              <a:t>표준제안서 </a:t>
            </a:r>
            <a:br>
              <a:rPr lang="en-US" altLang="ko-KR" dirty="0"/>
            </a:br>
            <a:r>
              <a:rPr lang="ko-KR" altLang="en-US" dirty="0"/>
              <a:t>텍스트입력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434D1A8E-D32A-4B13-926F-8ED40E3EF41E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582953" y="3733203"/>
            <a:ext cx="2286000" cy="23852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>
              <a:spcBef>
                <a:spcPts val="0"/>
              </a:spcBef>
              <a:defRPr/>
            </a:pPr>
            <a:r>
              <a:rPr lang="en-US" altLang="ko-KR" sz="1200" b="1" dirty="0">
                <a:latin typeface="Arial" panose="020B0604020202020204" pitchFamily="34" charset="0"/>
                <a:ea typeface="맑은 고딕" panose="020B0503020000020004" pitchFamily="50" charset="-127"/>
              </a:rPr>
              <a:t>May. 2020 </a:t>
            </a:r>
          </a:p>
        </p:txBody>
      </p:sp>
      <p:cxnSp>
        <p:nvCxnSpPr>
          <p:cNvPr id="22" name="직선 연결선 21">
            <a:extLst>
              <a:ext uri="{FF2B5EF4-FFF2-40B4-BE49-F238E27FC236}">
                <a16:creationId xmlns:a16="http://schemas.microsoft.com/office/drawing/2014/main" id="{028302E3-F2C3-40D3-91DA-D3412B32BDA0}"/>
              </a:ext>
            </a:extLst>
          </p:cNvPr>
          <p:cNvCxnSpPr>
            <a:cxnSpLocks/>
          </p:cNvCxnSpPr>
          <p:nvPr userDrawn="1"/>
        </p:nvCxnSpPr>
        <p:spPr>
          <a:xfrm>
            <a:off x="5861713" y="6195097"/>
            <a:ext cx="4053386" cy="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05714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417">
          <p15:clr>
            <a:srgbClr val="FBAE40"/>
          </p15:clr>
        </p15:guide>
        <p15:guide id="5" pos="5946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앤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 descr="텍스트, 지도이(가) 표시된 사진&#10;&#10;자동 생성된 설명">
            <a:extLst>
              <a:ext uri="{FF2B5EF4-FFF2-40B4-BE49-F238E27FC236}">
                <a16:creationId xmlns:a16="http://schemas.microsoft.com/office/drawing/2014/main" id="{C4D2271C-843F-4FAD-B40B-CAB177E6FA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7"/>
            <a:ext cx="9906000" cy="6856945"/>
          </a:xfrm>
          <a:prstGeom prst="rect">
            <a:avLst/>
          </a:prstGeom>
        </p:spPr>
      </p:pic>
      <p:sp>
        <p:nvSpPr>
          <p:cNvPr id="13" name="텍스트 개체 틀 10">
            <a:extLst>
              <a:ext uri="{FF2B5EF4-FFF2-40B4-BE49-F238E27FC236}">
                <a16:creationId xmlns:a16="http://schemas.microsoft.com/office/drawing/2014/main" id="{9BD37CF0-7297-4055-A8ED-6097FABC1758}"/>
              </a:ext>
            </a:extLst>
          </p:cNvPr>
          <p:cNvSpPr txBox="1">
            <a:spLocks/>
          </p:cNvSpPr>
          <p:nvPr userDrawn="1"/>
        </p:nvSpPr>
        <p:spPr>
          <a:xfrm>
            <a:off x="0" y="5834034"/>
            <a:ext cx="9906000" cy="3349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o-KR" altLang="en-US" sz="850" b="1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소프트캠프㈜ </a:t>
            </a:r>
            <a:r>
              <a:rPr kumimoji="0" lang="ko-KR" altLang="en-US" sz="85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경기도 성남시 분당구 판교로 </a:t>
            </a:r>
            <a:r>
              <a:rPr kumimoji="0" lang="en-US" altLang="ko-KR" sz="85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228</a:t>
            </a:r>
            <a:r>
              <a:rPr kumimoji="0" lang="ko-KR" altLang="en-US" sz="850" b="0" i="0" u="none" strike="noStrike" kern="1200" cap="none" spc="-4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번길</a:t>
            </a:r>
            <a:r>
              <a:rPr kumimoji="0" lang="ko-KR" altLang="en-US" sz="85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kumimoji="0" lang="en-US" altLang="ko-KR" sz="85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17, </a:t>
            </a:r>
            <a:r>
              <a:rPr kumimoji="0" lang="ko-KR" altLang="en-US" sz="850" b="0" i="0" u="none" strike="noStrike" kern="1200" cap="none" spc="-4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판교세븐벤처밸리</a:t>
            </a:r>
            <a:r>
              <a:rPr kumimoji="0" lang="en-US" altLang="ko-KR" sz="85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2 </a:t>
            </a:r>
            <a:r>
              <a:rPr kumimoji="0" lang="ko-KR" altLang="en-US" sz="850" b="0" i="0" u="none" strike="noStrike" kern="1200" cap="none" spc="-4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이랜텍동</a:t>
            </a:r>
            <a:r>
              <a:rPr kumimoji="0" lang="ko-KR" altLang="en-US" sz="85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kumimoji="0" lang="en-US" altLang="ko-KR" sz="85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2, 3</a:t>
            </a:r>
            <a:r>
              <a:rPr kumimoji="0" lang="ko-KR" altLang="en-US" sz="85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층</a:t>
            </a:r>
            <a:endParaRPr kumimoji="0" lang="en-US" altLang="ko-KR" sz="850" b="0" i="0" u="none" strike="noStrike" kern="1200" cap="none" spc="-4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96ED020C-F063-40D4-B699-3434DF6CD3CA}"/>
              </a:ext>
            </a:extLst>
          </p:cNvPr>
          <p:cNvSpPr/>
          <p:nvPr userDrawn="1"/>
        </p:nvSpPr>
        <p:spPr>
          <a:xfrm>
            <a:off x="7308806" y="992699"/>
            <a:ext cx="1086623" cy="169142"/>
          </a:xfrm>
          <a:prstGeom prst="roundRect">
            <a:avLst>
              <a:gd name="adj" fmla="val 50000"/>
            </a:avLst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E8F6848-4852-4371-AA99-4781F625ADBD}"/>
              </a:ext>
            </a:extLst>
          </p:cNvPr>
          <p:cNvSpPr txBox="1"/>
          <p:nvPr userDrawn="1"/>
        </p:nvSpPr>
        <p:spPr>
          <a:xfrm>
            <a:off x="7185610" y="932459"/>
            <a:ext cx="1369223" cy="22647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800" b="1" i="0" u="none" strike="noStrike" kern="1200" cap="none" spc="0" normalizeH="0" baseline="0" noProof="0" dirty="0">
                <a:ln>
                  <a:noFill/>
                </a:ln>
                <a:solidFill>
                  <a:srgbClr val="0A6EF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www.</a:t>
            </a:r>
            <a:r>
              <a:rPr kumimoji="0" lang="en-US" altLang="ko-KR" sz="800" b="1" i="0" u="none" strike="noStrike" kern="1200" cap="none" spc="30" normalizeH="0" baseline="0" noProof="0" dirty="0">
                <a:ln>
                  <a:noFill/>
                </a:ln>
                <a:solidFill>
                  <a:srgbClr val="0A6EF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softcamp</a:t>
            </a:r>
            <a:r>
              <a:rPr kumimoji="0" lang="en-US" altLang="ko-KR" sz="800" b="1" i="0" u="none" strike="noStrike" kern="1200" cap="none" spc="0" normalizeH="0" baseline="0" noProof="0" dirty="0">
                <a:ln>
                  <a:noFill/>
                </a:ln>
                <a:solidFill>
                  <a:srgbClr val="0A6EF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.co.kr</a:t>
            </a:r>
            <a:endParaRPr kumimoji="0" lang="en-US" altLang="ko-KR" sz="800" b="1" i="0" u="none" strike="noStrike" kern="1200" cap="none" spc="-90" normalizeH="0" baseline="0" noProof="0" dirty="0">
              <a:ln>
                <a:noFill/>
              </a:ln>
              <a:solidFill>
                <a:srgbClr val="0A6EF4">
                  <a:lumMod val="60000"/>
                  <a:lumOff val="40000"/>
                </a:srgbClr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4C1AB5E-6C82-4097-93F0-61C7733E0C5A}"/>
              </a:ext>
            </a:extLst>
          </p:cNvPr>
          <p:cNvSpPr txBox="1"/>
          <p:nvPr userDrawn="1"/>
        </p:nvSpPr>
        <p:spPr>
          <a:xfrm>
            <a:off x="794" y="2772877"/>
            <a:ext cx="9904413" cy="83099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800" b="1" i="0" u="none" strike="noStrike" kern="0" cap="none" spc="0" normalizeH="0" baseline="0" noProof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A6EF4"/>
                </a:solidFill>
                <a:effectLst/>
                <a:uLnTx/>
                <a:uFillTx/>
                <a:latin typeface="Arial" panose="020B0604020202020204" pitchFamily="34" charset="0"/>
                <a:ea typeface="삼성긴고딕 Regular" panose="020B0600000101010101" pitchFamily="50" charset="-127"/>
                <a:cs typeface="Arial" panose="020B0604020202020204" pitchFamily="34" charset="0"/>
              </a:rPr>
              <a:t>THANK YOU</a:t>
            </a:r>
          </a:p>
        </p:txBody>
      </p:sp>
      <p:pic>
        <p:nvPicPr>
          <p:cNvPr id="17" name="그림 16" descr="그리기, 시계이(가) 표시된 사진&#10;&#10;자동 생성된 설명">
            <a:extLst>
              <a:ext uri="{FF2B5EF4-FFF2-40B4-BE49-F238E27FC236}">
                <a16:creationId xmlns:a16="http://schemas.microsoft.com/office/drawing/2014/main" id="{C74858FB-8C4F-4910-9DCC-D99457CA30D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350" y="5429053"/>
            <a:ext cx="1337300" cy="20232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B66EE7C-274C-4BA3-B54A-ACB522E6972B}"/>
              </a:ext>
            </a:extLst>
          </p:cNvPr>
          <p:cNvSpPr txBox="1"/>
          <p:nvPr userDrawn="1"/>
        </p:nvSpPr>
        <p:spPr>
          <a:xfrm>
            <a:off x="3770432" y="6339923"/>
            <a:ext cx="2365136" cy="21544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750" b="0" i="0" u="none" strike="noStrike" kern="0" cap="none" spc="0" normalizeH="0" baseline="0" noProof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A6EF4"/>
                </a:solidFill>
                <a:effectLst/>
                <a:uLnTx/>
                <a:uFillTx/>
                <a:latin typeface="Arial" panose="020B0604020202020204" pitchFamily="34" charset="0"/>
                <a:ea typeface="삼성긴고딕 Regular" panose="020B0600000101010101" pitchFamily="50" charset="-127"/>
                <a:cs typeface="Arial" panose="020B0604020202020204" pitchFamily="34" charset="0"/>
              </a:rPr>
              <a:t>Copyright by Softcamp Co., Ltd.. All right reserved</a:t>
            </a:r>
          </a:p>
        </p:txBody>
      </p:sp>
      <p:cxnSp>
        <p:nvCxnSpPr>
          <p:cNvPr id="22" name="직선 연결선 21">
            <a:extLst>
              <a:ext uri="{FF2B5EF4-FFF2-40B4-BE49-F238E27FC236}">
                <a16:creationId xmlns:a16="http://schemas.microsoft.com/office/drawing/2014/main" id="{342DEBD2-B602-4908-BAA4-ECD89EBA3870}"/>
              </a:ext>
            </a:extLst>
          </p:cNvPr>
          <p:cNvCxnSpPr/>
          <p:nvPr userDrawn="1"/>
        </p:nvCxnSpPr>
        <p:spPr>
          <a:xfrm>
            <a:off x="0" y="6208371"/>
            <a:ext cx="9906000" cy="0"/>
          </a:xfrm>
          <a:prstGeom prst="line">
            <a:avLst/>
          </a:prstGeom>
          <a:ln w="95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9002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내지1)폰트가 제일 큰 내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사각형: 둥근 한쪽 모서리 19">
            <a:extLst>
              <a:ext uri="{FF2B5EF4-FFF2-40B4-BE49-F238E27FC236}">
                <a16:creationId xmlns:a16="http://schemas.microsoft.com/office/drawing/2014/main" id="{67557930-8C86-44B0-AE51-54E237D6F5A4}"/>
              </a:ext>
            </a:extLst>
          </p:cNvPr>
          <p:cNvSpPr/>
          <p:nvPr userDrawn="1"/>
        </p:nvSpPr>
        <p:spPr>
          <a:xfrm rot="16200000" flipH="1">
            <a:off x="3735052" y="-3735052"/>
            <a:ext cx="369322" cy="7839425"/>
          </a:xfrm>
          <a:prstGeom prst="round1Rect">
            <a:avLst>
              <a:gd name="adj" fmla="val 36044"/>
            </a:avLst>
          </a:prstGeom>
          <a:solidFill>
            <a:srgbClr val="0575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ko-KR" altLang="en-US" dirty="0"/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028EC60C-F68B-4855-BEEE-07808E5E4E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777" r="32257" b="14837"/>
          <a:stretch/>
        </p:blipFill>
        <p:spPr>
          <a:xfrm>
            <a:off x="3195356" y="-1"/>
            <a:ext cx="6710644" cy="369327"/>
          </a:xfrm>
          <a:prstGeom prst="rect">
            <a:avLst/>
          </a:prstGeom>
        </p:spPr>
      </p:pic>
      <p:sp>
        <p:nvSpPr>
          <p:cNvPr id="9" name="Rectangle 17">
            <a:extLst>
              <a:ext uri="{FF2B5EF4-FFF2-40B4-BE49-F238E27FC236}">
                <a16:creationId xmlns:a16="http://schemas.microsoft.com/office/drawing/2014/main" id="{14998709-F94B-41CD-AE15-D1B668A41F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9199" y="6606141"/>
            <a:ext cx="286014" cy="153835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>
            <a:noAutofit/>
          </a:bodyPr>
          <a:lstStyle/>
          <a:p>
            <a:pPr algn="ctr">
              <a:defRPr/>
            </a:pPr>
            <a:fld id="{87EC810E-F784-4439-A0DB-2C7343AB6795}" type="slidenum">
              <a:rPr lang="en-US" altLang="ko-KR" sz="800" kern="1200">
                <a:ln>
                  <a:solidFill>
                    <a:prstClr val="white">
                      <a:alpha val="0"/>
                    </a:prstClr>
                  </a:solidFill>
                </a:ln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US" altLang="ko-KR" sz="800" kern="1200" dirty="0">
              <a:ln>
                <a:solidFill>
                  <a:prstClr val="white">
                    <a:alpha val="0"/>
                  </a:prstClr>
                </a:solidFill>
              </a:ln>
              <a:gradFill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11" name="제목 1">
            <a:extLst>
              <a:ext uri="{FF2B5EF4-FFF2-40B4-BE49-F238E27FC236}">
                <a16:creationId xmlns:a16="http://schemas.microsoft.com/office/drawing/2014/main" id="{FD1880EE-B7CF-4B4B-B830-3B397BADC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68" y="423792"/>
            <a:ext cx="9301931" cy="46166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eaLnBrk="0" fontAlgn="base" hangingPunct="0">
              <a:spcAft>
                <a:spcPct val="0"/>
              </a:spcAft>
              <a:defRPr lang="ko-KR" altLang="en-US" sz="2000" b="1" kern="1200" spc="-1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pPr lvl="0" algn="l" eaLnBrk="0" fontAlgn="base" hangingPunct="0">
              <a:spcAft>
                <a:spcPct val="0"/>
              </a:spcAft>
            </a:pPr>
            <a:endParaRPr lang="ko-KR" altLang="en-US" dirty="0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63F3B4A0-F10A-4A37-A38C-5630ABDAE5A5}"/>
              </a:ext>
            </a:extLst>
          </p:cNvPr>
          <p:cNvSpPr/>
          <p:nvPr/>
        </p:nvSpPr>
        <p:spPr>
          <a:xfrm>
            <a:off x="8020129" y="6586877"/>
            <a:ext cx="1772280" cy="192360"/>
          </a:xfrm>
          <a:prstGeom prst="rect">
            <a:avLst/>
          </a:prstGeom>
        </p:spPr>
        <p:txBody>
          <a:bodyPr wrap="none" lIns="0" anchor="ctr">
            <a:spAutoFit/>
          </a:bodyPr>
          <a:lstStyle/>
          <a:p>
            <a:pPr algn="r" latinLnBrk="0">
              <a:spcBef>
                <a:spcPts val="200"/>
              </a:spcBef>
            </a:pPr>
            <a:r>
              <a:rPr lang="en-US" altLang="ko-KR" sz="650" kern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삼성긴고딕 Regular" panose="020B0600000101010101" pitchFamily="50" charset="-127"/>
                <a:cs typeface="Calibri" panose="020F0502020204030204" pitchFamily="34" charset="0"/>
              </a:rPr>
              <a:t>Copyright by Softcamp Co., Ltd.. All right reserved</a:t>
            </a:r>
          </a:p>
        </p:txBody>
      </p:sp>
      <p:pic>
        <p:nvPicPr>
          <p:cNvPr id="4" name="그림 3" descr="그리기이(가) 표시된 사진&#10;&#10;자동 생성된 설명">
            <a:extLst>
              <a:ext uri="{FF2B5EF4-FFF2-40B4-BE49-F238E27FC236}">
                <a16:creationId xmlns:a16="http://schemas.microsoft.com/office/drawing/2014/main" id="{2850CAD3-B628-421E-8FEE-F4DFF7444A3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790" y="110086"/>
            <a:ext cx="879536" cy="133065"/>
          </a:xfrm>
          <a:prstGeom prst="rect">
            <a:avLst/>
          </a:prstGeom>
        </p:spPr>
      </p:pic>
      <p:sp>
        <p:nvSpPr>
          <p:cNvPr id="16" name="타원 15">
            <a:extLst>
              <a:ext uri="{FF2B5EF4-FFF2-40B4-BE49-F238E27FC236}">
                <a16:creationId xmlns:a16="http://schemas.microsoft.com/office/drawing/2014/main" id="{C9FFEE44-F920-433A-88A0-4B5ECC198C3F}"/>
              </a:ext>
            </a:extLst>
          </p:cNvPr>
          <p:cNvSpPr/>
          <p:nvPr userDrawn="1"/>
        </p:nvSpPr>
        <p:spPr>
          <a:xfrm>
            <a:off x="9229494" y="87394"/>
            <a:ext cx="58079" cy="5807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id="{15E5DE40-646D-47DC-891B-C19626BE172E}"/>
              </a:ext>
            </a:extLst>
          </p:cNvPr>
          <p:cNvSpPr/>
          <p:nvPr userDrawn="1"/>
        </p:nvSpPr>
        <p:spPr>
          <a:xfrm>
            <a:off x="8863734" y="295212"/>
            <a:ext cx="58079" cy="58079"/>
          </a:xfrm>
          <a:prstGeom prst="ellipse">
            <a:avLst/>
          </a:prstGeom>
          <a:solidFill>
            <a:srgbClr val="0575F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ko-KR" altLang="en-US"/>
          </a:p>
        </p:txBody>
      </p:sp>
      <p:sp>
        <p:nvSpPr>
          <p:cNvPr id="19" name="타원 18">
            <a:extLst>
              <a:ext uri="{FF2B5EF4-FFF2-40B4-BE49-F238E27FC236}">
                <a16:creationId xmlns:a16="http://schemas.microsoft.com/office/drawing/2014/main" id="{AFF9BDB3-1A8F-4BCC-8885-1B4E0D838DA2}"/>
              </a:ext>
            </a:extLst>
          </p:cNvPr>
          <p:cNvSpPr/>
          <p:nvPr userDrawn="1"/>
        </p:nvSpPr>
        <p:spPr>
          <a:xfrm>
            <a:off x="9607723" y="212084"/>
            <a:ext cx="58079" cy="58079"/>
          </a:xfrm>
          <a:prstGeom prst="ellipse">
            <a:avLst/>
          </a:prstGeom>
          <a:solidFill>
            <a:srgbClr val="0575F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FD1ADF68-48AF-410B-A253-2792BEE80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022" y="1274388"/>
            <a:ext cx="9278078" cy="5120062"/>
          </a:xfrm>
        </p:spPr>
        <p:txBody>
          <a:bodyPr/>
          <a:lstStyle>
            <a:lvl1pPr marL="0" indent="108000">
              <a:buClr>
                <a:schemeClr val="accent5">
                  <a:lumMod val="75000"/>
                </a:schemeClr>
              </a:buClr>
              <a:buFontTx/>
              <a:buBlip>
                <a:blip r:embed="rId4"/>
              </a:buBlip>
              <a:defRPr lang="ko-KR" altLang="en-US" sz="1800" b="0" kern="0" spc="-70" baseline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defRPr>
            </a:lvl1pPr>
            <a:lvl2pPr marL="360000" indent="-180000">
              <a:spcBef>
                <a:spcPts val="1200"/>
              </a:spcBef>
              <a:buClr>
                <a:schemeClr val="accent5">
                  <a:lumMod val="75000"/>
                </a:schemeClr>
              </a:buClr>
              <a:buFontTx/>
              <a:buBlip>
                <a:blip r:embed="rId5"/>
              </a:buBlip>
              <a:defRPr sz="1600" spc="-120" baseline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540000" indent="-144000">
              <a:spcBef>
                <a:spcPts val="1200"/>
              </a:spcBef>
              <a:buClr>
                <a:srgbClr val="0575F3"/>
              </a:buClr>
              <a:buFont typeface="Wingdings" panose="05000000000000000000" pitchFamily="2" charset="2"/>
              <a:buChar char="§"/>
              <a:defRPr sz="1600" b="0" spc="-120" baseline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720000" indent="-144000">
              <a:lnSpc>
                <a:spcPct val="110000"/>
              </a:lnSpc>
              <a:spcBef>
                <a:spcPts val="1000"/>
              </a:spcBef>
              <a:buClr>
                <a:srgbClr val="7BBEF1"/>
              </a:buClr>
              <a:defRPr sz="1400" spc="-120" baseline="0"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828000" indent="-108000">
              <a:lnSpc>
                <a:spcPct val="110000"/>
              </a:lnSpc>
              <a:spcBef>
                <a:spcPts val="900"/>
              </a:spcBef>
              <a:buClr>
                <a:schemeClr val="accent6">
                  <a:lumMod val="75000"/>
                </a:schemeClr>
              </a:buClr>
              <a:buFont typeface="Calibri" panose="020F0502020204030204" pitchFamily="34" charset="0"/>
              <a:buChar char="‒"/>
              <a:defRPr sz="1400" spc="-120" baseline="0"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</a:lstStyle>
          <a:p>
            <a:pPr lvl="0"/>
            <a:endParaRPr lang="ko-KR" altLang="en-US" dirty="0"/>
          </a:p>
        </p:txBody>
      </p:sp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3AC84FBE-87C6-4EAA-BD28-558670CF315D}"/>
              </a:ext>
            </a:extLst>
          </p:cNvPr>
          <p:cNvCxnSpPr>
            <a:cxnSpLocks/>
          </p:cNvCxnSpPr>
          <p:nvPr userDrawn="1"/>
        </p:nvCxnSpPr>
        <p:spPr>
          <a:xfrm>
            <a:off x="355600" y="852337"/>
            <a:ext cx="9188450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40696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24" userDrawn="1">
          <p15:clr>
            <a:srgbClr val="FBAE40"/>
          </p15:clr>
        </p15:guide>
        <p15:guide id="2" pos="224" userDrawn="1">
          <p15:clr>
            <a:srgbClr val="FBAE40"/>
          </p15:clr>
        </p15:guide>
        <p15:guide id="3" pos="602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그룹 7">
            <a:extLst>
              <a:ext uri="{FF2B5EF4-FFF2-40B4-BE49-F238E27FC236}">
                <a16:creationId xmlns:a16="http://schemas.microsoft.com/office/drawing/2014/main" id="{CDD6AA0A-B9B4-4E97-8934-2015B5AC5A8B}"/>
              </a:ext>
            </a:extLst>
          </p:cNvPr>
          <p:cNvGrpSpPr/>
          <p:nvPr userDrawn="1"/>
        </p:nvGrpSpPr>
        <p:grpSpPr>
          <a:xfrm>
            <a:off x="678650" y="2312451"/>
            <a:ext cx="3010942" cy="1291083"/>
            <a:chOff x="841181" y="2324978"/>
            <a:chExt cx="3010942" cy="1291083"/>
          </a:xfrm>
        </p:grpSpPr>
        <p:grpSp>
          <p:nvGrpSpPr>
            <p:cNvPr id="9" name="그룹 8">
              <a:extLst>
                <a:ext uri="{FF2B5EF4-FFF2-40B4-BE49-F238E27FC236}">
                  <a16:creationId xmlns:a16="http://schemas.microsoft.com/office/drawing/2014/main" id="{C7811C5C-50F3-45AF-B038-6F8E81BE1E6D}"/>
                </a:ext>
              </a:extLst>
            </p:cNvPr>
            <p:cNvGrpSpPr/>
            <p:nvPr/>
          </p:nvGrpSpPr>
          <p:grpSpPr>
            <a:xfrm>
              <a:off x="841181" y="2324978"/>
              <a:ext cx="3010687" cy="582345"/>
              <a:chOff x="841181" y="2324978"/>
              <a:chExt cx="3010687" cy="582345"/>
            </a:xfrm>
          </p:grpSpPr>
          <p:sp>
            <p:nvSpPr>
              <p:cNvPr id="11" name="TextBox 23">
                <a:extLst>
                  <a:ext uri="{FF2B5EF4-FFF2-40B4-BE49-F238E27FC236}">
                    <a16:creationId xmlns:a16="http://schemas.microsoft.com/office/drawing/2014/main" id="{44B3AC93-ED32-4FA9-BEC7-61426089722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1181" y="2324978"/>
                <a:ext cx="3010687" cy="53436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 lIns="36000" tIns="36000" rIns="36000" bIns="36000" anchor="ctr">
                <a:spAutoFit/>
                <a:scene3d>
                  <a:camera prst="orthographicFront"/>
                  <a:lightRig rig="threePt" dir="t"/>
                </a:scene3d>
                <a:sp3d>
                  <a:bevelT w="0" h="38100"/>
                  <a:contourClr>
                    <a:schemeClr val="bg1"/>
                  </a:contourClr>
                </a:sp3d>
              </a:bodyPr>
              <a:lstStyle/>
              <a:p>
                <a:pPr indent="-457200" latinLnBrk="0">
                  <a:spcBef>
                    <a:spcPct val="0"/>
                  </a:spcBef>
                </a:pPr>
                <a:r>
                  <a:rPr lang="en-US" altLang="ko-KR" sz="3000" b="1" kern="0" spc="-70" dirty="0">
                    <a:ln cap="sq">
                      <a:solidFill>
                        <a:srgbClr val="4F81BD">
                          <a:alpha val="0"/>
                        </a:srgbClr>
                      </a:solidFill>
                      <a:miter lim="800000"/>
                    </a:ln>
                    <a:solidFill>
                      <a:schemeClr val="accent1"/>
                    </a:solidFill>
                  </a:rPr>
                  <a:t>Please enter text</a:t>
                </a:r>
              </a:p>
            </p:txBody>
          </p:sp>
          <p:sp>
            <p:nvSpPr>
              <p:cNvPr id="12" name="직사각형 11">
                <a:extLst>
                  <a:ext uri="{FF2B5EF4-FFF2-40B4-BE49-F238E27FC236}">
                    <a16:creationId xmlns:a16="http://schemas.microsoft.com/office/drawing/2014/main" id="{8C61044F-784F-46DE-8AFB-FAF668237944}"/>
                  </a:ext>
                </a:extLst>
              </p:cNvPr>
              <p:cNvSpPr/>
              <p:nvPr/>
            </p:nvSpPr>
            <p:spPr>
              <a:xfrm>
                <a:off x="903556" y="2885743"/>
                <a:ext cx="1908000" cy="21580"/>
              </a:xfrm>
              <a:prstGeom prst="rect">
                <a:avLst/>
              </a:prstGeom>
              <a:solidFill>
                <a:srgbClr val="98CDF4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wrap="square" lIns="0" tIns="0" rIns="0" bIns="36000" rtlCol="0" anchor="ctr" anchorCtr="0">
                <a:scene3d>
                  <a:camera prst="orthographicFront"/>
                  <a:lightRig rig="threePt" dir="t"/>
                </a:scene3d>
                <a:sp3d>
                  <a:bevelT w="0" h="38100"/>
                  <a:contourClr>
                    <a:srgbClr val="213165"/>
                  </a:contourClr>
                </a:sp3d>
              </a:bodyPr>
              <a:lstStyle/>
              <a:p>
                <a:pPr indent="-457200" algn="ctr" latinLnBrk="0">
                  <a:spcBef>
                    <a:spcPct val="0"/>
                  </a:spcBef>
                </a:pPr>
                <a:endParaRPr lang="ko-KR" altLang="en-US" sz="1400" b="1" kern="0" spc="-70" dirty="0">
                  <a:ln cap="sq">
                    <a:solidFill>
                      <a:srgbClr val="4F81BD">
                        <a:alpha val="0"/>
                      </a:srgbClr>
                    </a:solidFill>
                    <a:miter lim="800000"/>
                  </a:ln>
                  <a:solidFill>
                    <a:prstClr val="white"/>
                  </a:solidFill>
                  <a:effectLst>
                    <a:outerShdw blurRad="50800" dir="5400000" algn="t" rotWithShape="0">
                      <a:prstClr val="black">
                        <a:alpha val="20000"/>
                      </a:prstClr>
                    </a:outerShdw>
                  </a:effectLst>
                </a:endParaRPr>
              </a:p>
            </p:txBody>
          </p:sp>
        </p:grpSp>
        <p:sp>
          <p:nvSpPr>
            <p:cNvPr id="10" name="Rectangle 36">
              <a:extLst>
                <a:ext uri="{FF2B5EF4-FFF2-40B4-BE49-F238E27FC236}">
                  <a16:creationId xmlns:a16="http://schemas.microsoft.com/office/drawing/2014/main" id="{88A8AE5E-0256-4698-ADF7-D493FB9241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4645" y="2938953"/>
              <a:ext cx="3007478" cy="67710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>
                <a:bevelT w="0" h="38100"/>
              </a:sp3d>
            </a:bodyPr>
            <a:lstStyle/>
            <a:p>
              <a:pPr marL="160338" indent="-160338" fontAlgn="base">
                <a:spcBef>
                  <a:spcPct val="0"/>
                </a:spcBef>
                <a:spcAft>
                  <a:spcPts val="300"/>
                </a:spcAft>
                <a:buClr>
                  <a:srgbClr val="7BBEF1"/>
                </a:buClr>
                <a:buSzPct val="85000"/>
                <a:buFont typeface="Wingdings" panose="05000000000000000000" pitchFamily="2" charset="2"/>
                <a:buChar char="ü"/>
              </a:pPr>
              <a:r>
                <a:rPr kumimoji="1" lang="ko-KR" altLang="en-US" sz="1100" spc="-70" dirty="0">
                  <a:ln>
                    <a:solidFill>
                      <a:schemeClr val="accent3">
                        <a:lumMod val="75000"/>
                        <a:alpha val="0"/>
                      </a:schemeClr>
                    </a:solidFill>
                  </a:ln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itchFamily="2" charset="2"/>
                </a:rPr>
                <a:t>텍스트를 입력하세요</a:t>
              </a:r>
              <a:endParaRPr kumimoji="1" lang="en-US" altLang="ko-KR" sz="1100" spc="-70" dirty="0">
                <a:ln>
                  <a:solidFill>
                    <a:schemeClr val="accent3">
                      <a:lumMod val="75000"/>
                      <a:alpha val="0"/>
                    </a:schemeClr>
                  </a:solidFill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endParaRPr>
            </a:p>
            <a:p>
              <a:pPr marL="160338" indent="-160338" fontAlgn="base">
                <a:spcBef>
                  <a:spcPct val="0"/>
                </a:spcBef>
                <a:spcAft>
                  <a:spcPts val="300"/>
                </a:spcAft>
                <a:buClr>
                  <a:srgbClr val="7BBEF1"/>
                </a:buClr>
                <a:buSzPct val="85000"/>
                <a:buFont typeface="Wingdings" panose="05000000000000000000" pitchFamily="2" charset="2"/>
                <a:buChar char="ü"/>
              </a:pPr>
              <a:r>
                <a:rPr lang="ko-KR" altLang="en-US" sz="1100" spc="-7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텍스트를 입력하세요</a:t>
              </a:r>
              <a:endParaRPr lang="en-US" altLang="ko-KR" sz="1100" spc="-70" dirty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160338" indent="-160338" fontAlgn="base">
                <a:spcBef>
                  <a:spcPct val="0"/>
                </a:spcBef>
                <a:spcAft>
                  <a:spcPts val="300"/>
                </a:spcAft>
                <a:buClr>
                  <a:srgbClr val="7BBEF1"/>
                </a:buClr>
                <a:buSzPct val="85000"/>
                <a:buFont typeface="Wingdings" panose="05000000000000000000" pitchFamily="2" charset="2"/>
                <a:buChar char="ü"/>
              </a:pPr>
              <a:r>
                <a:rPr kumimoji="1" lang="ko-KR" altLang="en-US" sz="1100" spc="-70" dirty="0">
                  <a:ln>
                    <a:solidFill>
                      <a:schemeClr val="accent3">
                        <a:lumMod val="75000"/>
                        <a:alpha val="0"/>
                      </a:schemeClr>
                    </a:solidFill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  <a:sym typeface="Wingdings" pitchFamily="2" charset="2"/>
                </a:rPr>
                <a:t>텍스트를 입력하세요</a:t>
              </a:r>
              <a:endParaRPr kumimoji="1" lang="ko-KR" altLang="en-US" sz="1100" spc="-70" dirty="0">
                <a:ln>
                  <a:solidFill>
                    <a:schemeClr val="accent3">
                      <a:lumMod val="75000"/>
                      <a:alpha val="0"/>
                    </a:schemeClr>
                  </a:solidFill>
                </a:ln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endParaRPr>
            </a:p>
          </p:txBody>
        </p:sp>
      </p:grpSp>
      <p:sp>
        <p:nvSpPr>
          <p:cNvPr id="13" name="이등변 삼각형 12">
            <a:extLst>
              <a:ext uri="{FF2B5EF4-FFF2-40B4-BE49-F238E27FC236}">
                <a16:creationId xmlns:a16="http://schemas.microsoft.com/office/drawing/2014/main" id="{11E911A9-F7BE-483A-8BE3-E98332794FEF}"/>
              </a:ext>
            </a:extLst>
          </p:cNvPr>
          <p:cNvSpPr/>
          <p:nvPr userDrawn="1"/>
        </p:nvSpPr>
        <p:spPr>
          <a:xfrm>
            <a:off x="3635041" y="2318007"/>
            <a:ext cx="2542969" cy="223781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threePt" dir="t"/>
            </a:scene3d>
            <a:sp3d/>
          </a:bodyPr>
          <a:lstStyle/>
          <a:p>
            <a:pPr algn="ctr"/>
            <a:endParaRPr lang="ko-KR" altLang="en-US" sz="140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grpSp>
        <p:nvGrpSpPr>
          <p:cNvPr id="14" name="그룹 79">
            <a:extLst>
              <a:ext uri="{FF2B5EF4-FFF2-40B4-BE49-F238E27FC236}">
                <a16:creationId xmlns:a16="http://schemas.microsoft.com/office/drawing/2014/main" id="{30A57CC9-2278-4589-8B4C-D40CB1B2DA68}"/>
              </a:ext>
            </a:extLst>
          </p:cNvPr>
          <p:cNvGrpSpPr/>
          <p:nvPr userDrawn="1"/>
        </p:nvGrpSpPr>
        <p:grpSpPr>
          <a:xfrm>
            <a:off x="3219733" y="1593665"/>
            <a:ext cx="3424209" cy="3429764"/>
            <a:chOff x="2564656" y="994771"/>
            <a:chExt cx="4695160" cy="4702778"/>
          </a:xfrm>
          <a:effectLst>
            <a:outerShdw blurRad="63500" dist="50800" dir="2700000" algn="tl" rotWithShape="0">
              <a:prstClr val="black">
                <a:alpha val="13000"/>
              </a:prstClr>
            </a:outerShdw>
          </a:effectLst>
        </p:grpSpPr>
        <p:grpSp>
          <p:nvGrpSpPr>
            <p:cNvPr id="15" name="그룹 83">
              <a:extLst>
                <a:ext uri="{FF2B5EF4-FFF2-40B4-BE49-F238E27FC236}">
                  <a16:creationId xmlns:a16="http://schemas.microsoft.com/office/drawing/2014/main" id="{DD7DA983-1005-4244-A380-2000870E0FEF}"/>
                </a:ext>
              </a:extLst>
            </p:cNvPr>
            <p:cNvGrpSpPr/>
            <p:nvPr/>
          </p:nvGrpSpPr>
          <p:grpSpPr>
            <a:xfrm>
              <a:off x="2564656" y="994771"/>
              <a:ext cx="4695160" cy="4702778"/>
              <a:chOff x="1743884" y="994771"/>
              <a:chExt cx="4695160" cy="4702778"/>
            </a:xfrm>
          </p:grpSpPr>
          <p:sp>
            <p:nvSpPr>
              <p:cNvPr id="17" name="사다리꼴 16">
                <a:extLst>
                  <a:ext uri="{FF2B5EF4-FFF2-40B4-BE49-F238E27FC236}">
                    <a16:creationId xmlns:a16="http://schemas.microsoft.com/office/drawing/2014/main" id="{8B44BA57-AF8B-464B-AC55-E0F7F64EA4CA}"/>
                  </a:ext>
                </a:extLst>
              </p:cNvPr>
              <p:cNvSpPr/>
              <p:nvPr/>
            </p:nvSpPr>
            <p:spPr>
              <a:xfrm rot="18000000" flipH="1">
                <a:off x="670858" y="2980587"/>
                <a:ext cx="4695160" cy="723528"/>
              </a:xfrm>
              <a:prstGeom prst="trapezoid">
                <a:avLst>
                  <a:gd name="adj" fmla="val 5869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square" lIns="0" tIns="0" rIns="0" bIns="36000" rtlCol="0" anchor="ctr" anchorCtr="0">
                <a:scene3d>
                  <a:camera prst="orthographicFront"/>
                  <a:lightRig rig="threePt" dir="t"/>
                </a:scene3d>
                <a:sp3d>
                  <a:bevelT w="0" h="38100"/>
                  <a:contourClr>
                    <a:srgbClr val="213165"/>
                  </a:contourClr>
                </a:sp3d>
              </a:bodyPr>
              <a:lstStyle/>
              <a:p>
                <a:pPr indent="-457200" algn="ctr" latinLnBrk="0">
                  <a:spcBef>
                    <a:spcPct val="0"/>
                  </a:spcBef>
                </a:pPr>
                <a:r>
                  <a:rPr lang="en-US" altLang="ko-KR" sz="1600" b="1" dirty="0">
                    <a:solidFill>
                      <a:prstClr val="white"/>
                    </a:solidFill>
                  </a:rPr>
                  <a:t>Please enter text</a:t>
                </a:r>
              </a:p>
            </p:txBody>
          </p:sp>
          <p:sp>
            <p:nvSpPr>
              <p:cNvPr id="18" name="사다리꼴 17">
                <a:extLst>
                  <a:ext uri="{FF2B5EF4-FFF2-40B4-BE49-F238E27FC236}">
                    <a16:creationId xmlns:a16="http://schemas.microsoft.com/office/drawing/2014/main" id="{7F8AB763-CB7D-47E4-9C35-5B1CA2DA25BD}"/>
                  </a:ext>
                </a:extLst>
              </p:cNvPr>
              <p:cNvSpPr/>
              <p:nvPr/>
            </p:nvSpPr>
            <p:spPr>
              <a:xfrm rot="3600000" flipH="1">
                <a:off x="2812729" y="2988206"/>
                <a:ext cx="4695159" cy="723528"/>
              </a:xfrm>
              <a:prstGeom prst="trapezoid">
                <a:avLst>
                  <a:gd name="adj" fmla="val 57055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square" lIns="0" tIns="0" rIns="0" bIns="36000" rtlCol="0" anchor="ctr" anchorCtr="0">
                <a:scene3d>
                  <a:camera prst="orthographicFront"/>
                  <a:lightRig rig="threePt" dir="t"/>
                </a:scene3d>
                <a:sp3d>
                  <a:bevelT w="0" h="38100"/>
                  <a:contourClr>
                    <a:srgbClr val="213165"/>
                  </a:contourClr>
                </a:sp3d>
              </a:bodyPr>
              <a:lstStyle/>
              <a:p>
                <a:pPr indent="-457200" algn="ctr" latinLnBrk="0">
                  <a:spcBef>
                    <a:spcPct val="0"/>
                  </a:spcBef>
                </a:pPr>
                <a:r>
                  <a:rPr lang="en-US" altLang="ko-KR" sz="1600" b="1" dirty="0">
                    <a:solidFill>
                      <a:prstClr val="white"/>
                    </a:solidFill>
                  </a:rPr>
                  <a:t>Please enter text</a:t>
                </a:r>
              </a:p>
            </p:txBody>
          </p:sp>
          <p:sp>
            <p:nvSpPr>
              <p:cNvPr id="19" name="사다리꼴 18">
                <a:extLst>
                  <a:ext uri="{FF2B5EF4-FFF2-40B4-BE49-F238E27FC236}">
                    <a16:creationId xmlns:a16="http://schemas.microsoft.com/office/drawing/2014/main" id="{97428348-EEA1-4688-AE87-29B2721D8866}"/>
                  </a:ext>
                </a:extLst>
              </p:cNvPr>
              <p:cNvSpPr/>
              <p:nvPr/>
            </p:nvSpPr>
            <p:spPr>
              <a:xfrm rot="10800000" flipH="1">
                <a:off x="1743884" y="4832768"/>
                <a:ext cx="4695160" cy="723528"/>
              </a:xfrm>
              <a:prstGeom prst="trapezoid">
                <a:avLst>
                  <a:gd name="adj" fmla="val 57055"/>
                </a:avLst>
              </a:prstGeom>
              <a:ln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wrap="square" lIns="0" tIns="0" rIns="0" bIns="72000" rtlCol="0" anchor="ctr" anchorCtr="0">
                <a:scene3d>
                  <a:camera prst="orthographicFront"/>
                  <a:lightRig rig="threePt" dir="t"/>
                </a:scene3d>
                <a:sp3d>
                  <a:bevelT w="0" h="38100"/>
                  <a:contourClr>
                    <a:srgbClr val="213165"/>
                  </a:contourClr>
                </a:sp3d>
              </a:bodyPr>
              <a:lstStyle/>
              <a:p>
                <a:pPr indent="-457200" algn="ctr" latinLnBrk="0">
                  <a:lnSpc>
                    <a:spcPct val="140000"/>
                  </a:lnSpc>
                  <a:spcBef>
                    <a:spcPct val="0"/>
                  </a:spcBef>
                </a:pPr>
                <a:endParaRPr lang="ko-KR" altLang="en-US" sz="1400" b="1" kern="0" spc="-70" dirty="0">
                  <a:ln cap="sq">
                    <a:solidFill>
                      <a:srgbClr val="4F81BD">
                        <a:alpha val="0"/>
                      </a:srgbClr>
                    </a:solidFill>
                    <a:miter lim="800000"/>
                  </a:ln>
                  <a:solidFill>
                    <a:prstClr val="white"/>
                  </a:solidFill>
                  <a:effectLst>
                    <a:outerShdw blurRad="50800" dir="5400000" algn="t" rotWithShape="0">
                      <a:prstClr val="black">
                        <a:alpha val="20000"/>
                      </a:prstClr>
                    </a:outerShdw>
                  </a:effectLst>
                </a:endParaRPr>
              </a:p>
            </p:txBody>
          </p:sp>
          <p:sp>
            <p:nvSpPr>
              <p:cNvPr id="20" name="사다리꼴 19">
                <a:extLst>
                  <a:ext uri="{FF2B5EF4-FFF2-40B4-BE49-F238E27FC236}">
                    <a16:creationId xmlns:a16="http://schemas.microsoft.com/office/drawing/2014/main" id="{7AA9ADF2-72B3-498D-BD93-D08E744B7E46}"/>
                  </a:ext>
                </a:extLst>
              </p:cNvPr>
              <p:cNvSpPr/>
              <p:nvPr/>
            </p:nvSpPr>
            <p:spPr>
              <a:xfrm rot="18000000" flipH="1">
                <a:off x="3487676" y="1354296"/>
                <a:ext cx="939401" cy="723527"/>
              </a:xfrm>
              <a:prstGeom prst="trapezoid">
                <a:avLst>
                  <a:gd name="adj" fmla="val 57781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square" lIns="0" tIns="0" rIns="0" bIns="36000" rtlCol="0" anchor="ctr" anchorCtr="0">
                <a:scene3d>
                  <a:camera prst="orthographicFront"/>
                  <a:lightRig rig="threePt" dir="t"/>
                </a:scene3d>
                <a:sp3d>
                  <a:bevelT w="0" h="38100"/>
                  <a:contourClr>
                    <a:srgbClr val="213165"/>
                  </a:contourClr>
                </a:sp3d>
              </a:bodyPr>
              <a:lstStyle/>
              <a:p>
                <a:pPr indent="-457200" algn="ctr" latinLnBrk="0">
                  <a:spcBef>
                    <a:spcPct val="0"/>
                  </a:spcBef>
                </a:pPr>
                <a:endParaRPr lang="ko-KR" altLang="en-US" sz="1600" b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1" name="사다리꼴 20">
                <a:extLst>
                  <a:ext uri="{FF2B5EF4-FFF2-40B4-BE49-F238E27FC236}">
                    <a16:creationId xmlns:a16="http://schemas.microsoft.com/office/drawing/2014/main" id="{979BA76F-7941-414D-B045-D8DAA1AA5569}"/>
                  </a:ext>
                </a:extLst>
              </p:cNvPr>
              <p:cNvSpPr/>
              <p:nvPr/>
            </p:nvSpPr>
            <p:spPr>
              <a:xfrm rot="3600000" flipH="1">
                <a:off x="5508188" y="4544430"/>
                <a:ext cx="1101214" cy="723528"/>
              </a:xfrm>
              <a:prstGeom prst="trapezoid">
                <a:avLst>
                  <a:gd name="adj" fmla="val 57055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square" lIns="0" tIns="0" rIns="0" bIns="36000" rtlCol="0" anchor="ctr" anchorCtr="0">
                <a:scene3d>
                  <a:camera prst="orthographicFront"/>
                  <a:lightRig rig="threePt" dir="t"/>
                </a:scene3d>
                <a:sp3d>
                  <a:bevelT w="0" h="38100"/>
                  <a:contourClr>
                    <a:srgbClr val="213165"/>
                  </a:contourClr>
                </a:sp3d>
              </a:bodyPr>
              <a:lstStyle/>
              <a:p>
                <a:pPr indent="-457200" algn="ctr" latinLnBrk="0">
                  <a:spcBef>
                    <a:spcPct val="0"/>
                  </a:spcBef>
                </a:pPr>
                <a:endParaRPr lang="ko-KR" altLang="en-US" sz="1600" b="1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6" name="TextBox 23">
              <a:extLst>
                <a:ext uri="{FF2B5EF4-FFF2-40B4-BE49-F238E27FC236}">
                  <a16:creationId xmlns:a16="http://schemas.microsoft.com/office/drawing/2014/main" id="{47EB456F-E052-45D0-BA28-9AEFD56EE2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35680" y="4855480"/>
              <a:ext cx="2712720" cy="67591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36000" tIns="36000" rIns="36000" bIns="36000" anchor="ctr">
              <a:scene3d>
                <a:camera prst="orthographicFront"/>
                <a:lightRig rig="threePt" dir="t"/>
              </a:scene3d>
              <a:sp3d>
                <a:bevelT w="0" h="38100"/>
                <a:contourClr>
                  <a:schemeClr val="bg1"/>
                </a:contourClr>
              </a:sp3d>
            </a:bodyPr>
            <a:lstStyle/>
            <a:p>
              <a:pPr indent="-457200" algn="ctr" latinLnBrk="0">
                <a:spcBef>
                  <a:spcPct val="0"/>
                </a:spcBef>
              </a:pPr>
              <a:r>
                <a:rPr lang="en-US" altLang="ko-KR" sz="1600" b="1" dirty="0">
                  <a:solidFill>
                    <a:prstClr val="white"/>
                  </a:solidFill>
                </a:rPr>
                <a:t>Please enter text</a:t>
              </a:r>
            </a:p>
          </p:txBody>
        </p:sp>
      </p:grp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163763DD-F21C-452D-B112-FE7AAC67641A}"/>
              </a:ext>
            </a:extLst>
          </p:cNvPr>
          <p:cNvGrpSpPr/>
          <p:nvPr userDrawn="1"/>
        </p:nvGrpSpPr>
        <p:grpSpPr>
          <a:xfrm>
            <a:off x="6395638" y="2312451"/>
            <a:ext cx="3010942" cy="1291083"/>
            <a:chOff x="841181" y="2324978"/>
            <a:chExt cx="3010942" cy="1291083"/>
          </a:xfrm>
        </p:grpSpPr>
        <p:grpSp>
          <p:nvGrpSpPr>
            <p:cNvPr id="23" name="그룹 22">
              <a:extLst>
                <a:ext uri="{FF2B5EF4-FFF2-40B4-BE49-F238E27FC236}">
                  <a16:creationId xmlns:a16="http://schemas.microsoft.com/office/drawing/2014/main" id="{9339AED1-B0D5-4A6E-BB8D-8D7E07418A6A}"/>
                </a:ext>
              </a:extLst>
            </p:cNvPr>
            <p:cNvGrpSpPr/>
            <p:nvPr/>
          </p:nvGrpSpPr>
          <p:grpSpPr>
            <a:xfrm>
              <a:off x="841181" y="2324978"/>
              <a:ext cx="3010687" cy="582345"/>
              <a:chOff x="841181" y="2324978"/>
              <a:chExt cx="3010687" cy="582345"/>
            </a:xfrm>
          </p:grpSpPr>
          <p:sp>
            <p:nvSpPr>
              <p:cNvPr id="25" name="TextBox 23">
                <a:extLst>
                  <a:ext uri="{FF2B5EF4-FFF2-40B4-BE49-F238E27FC236}">
                    <a16:creationId xmlns:a16="http://schemas.microsoft.com/office/drawing/2014/main" id="{7128B6C5-F901-4C0F-86CC-B93CBD25C93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1181" y="2324978"/>
                <a:ext cx="3010687" cy="53436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 lIns="36000" tIns="36000" rIns="36000" bIns="36000" anchor="ctr">
                <a:spAutoFit/>
                <a:scene3d>
                  <a:camera prst="orthographicFront"/>
                  <a:lightRig rig="threePt" dir="t"/>
                </a:scene3d>
                <a:sp3d>
                  <a:bevelT w="0" h="38100"/>
                  <a:contourClr>
                    <a:schemeClr val="bg1"/>
                  </a:contourClr>
                </a:sp3d>
              </a:bodyPr>
              <a:lstStyle/>
              <a:p>
                <a:pPr indent="-457200" latinLnBrk="0">
                  <a:spcBef>
                    <a:spcPct val="0"/>
                  </a:spcBef>
                </a:pPr>
                <a:r>
                  <a:rPr lang="en-US" altLang="ko-KR" sz="3000" b="1" kern="0" spc="-70" dirty="0">
                    <a:ln cap="sq">
                      <a:solidFill>
                        <a:srgbClr val="4F81BD">
                          <a:alpha val="0"/>
                        </a:srgbClr>
                      </a:solidFill>
                      <a:miter lim="800000"/>
                    </a:ln>
                    <a:solidFill>
                      <a:srgbClr val="3374C3"/>
                    </a:solidFill>
                  </a:rPr>
                  <a:t>Please enter text</a:t>
                </a:r>
              </a:p>
            </p:txBody>
          </p:sp>
          <p:sp>
            <p:nvSpPr>
              <p:cNvPr id="26" name="직사각형 25">
                <a:extLst>
                  <a:ext uri="{FF2B5EF4-FFF2-40B4-BE49-F238E27FC236}">
                    <a16:creationId xmlns:a16="http://schemas.microsoft.com/office/drawing/2014/main" id="{171156D3-B166-4DA2-9E11-8D1846AA465F}"/>
                  </a:ext>
                </a:extLst>
              </p:cNvPr>
              <p:cNvSpPr/>
              <p:nvPr/>
            </p:nvSpPr>
            <p:spPr>
              <a:xfrm>
                <a:off x="903556" y="2885743"/>
                <a:ext cx="1908000" cy="21580"/>
              </a:xfrm>
              <a:prstGeom prst="rect">
                <a:avLst/>
              </a:prstGeom>
              <a:solidFill>
                <a:srgbClr val="3374C3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wrap="square" lIns="0" tIns="0" rIns="0" bIns="36000" rtlCol="0" anchor="ctr" anchorCtr="0">
                <a:scene3d>
                  <a:camera prst="orthographicFront"/>
                  <a:lightRig rig="threePt" dir="t"/>
                </a:scene3d>
                <a:sp3d>
                  <a:bevelT w="0" h="38100"/>
                  <a:contourClr>
                    <a:srgbClr val="213165"/>
                  </a:contourClr>
                </a:sp3d>
              </a:bodyPr>
              <a:lstStyle/>
              <a:p>
                <a:pPr indent="-457200" algn="ctr" latinLnBrk="0">
                  <a:spcBef>
                    <a:spcPct val="0"/>
                  </a:spcBef>
                </a:pPr>
                <a:endParaRPr lang="ko-KR" altLang="en-US" sz="1400" b="1" kern="0" spc="-70" dirty="0">
                  <a:ln cap="sq">
                    <a:solidFill>
                      <a:srgbClr val="4F81BD">
                        <a:alpha val="0"/>
                      </a:srgbClr>
                    </a:solidFill>
                    <a:miter lim="800000"/>
                  </a:ln>
                  <a:solidFill>
                    <a:prstClr val="white"/>
                  </a:solidFill>
                  <a:effectLst>
                    <a:outerShdw blurRad="50800" dir="5400000" algn="t" rotWithShape="0">
                      <a:prstClr val="black">
                        <a:alpha val="20000"/>
                      </a:prstClr>
                    </a:outerShdw>
                  </a:effectLst>
                </a:endParaRPr>
              </a:p>
            </p:txBody>
          </p:sp>
        </p:grpSp>
        <p:sp>
          <p:nvSpPr>
            <p:cNvPr id="24" name="Rectangle 36">
              <a:extLst>
                <a:ext uri="{FF2B5EF4-FFF2-40B4-BE49-F238E27FC236}">
                  <a16:creationId xmlns:a16="http://schemas.microsoft.com/office/drawing/2014/main" id="{73336708-7BD1-48F6-998B-4845767BBB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4645" y="2938953"/>
              <a:ext cx="3007478" cy="67710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>
                <a:bevelT w="0" h="38100"/>
              </a:sp3d>
            </a:bodyPr>
            <a:lstStyle/>
            <a:p>
              <a:pPr marL="160338" indent="-160338" fontAlgn="base">
                <a:spcBef>
                  <a:spcPct val="0"/>
                </a:spcBef>
                <a:spcAft>
                  <a:spcPts val="300"/>
                </a:spcAft>
                <a:buClr>
                  <a:srgbClr val="3374C3"/>
                </a:buClr>
                <a:buSzPct val="85000"/>
                <a:buFont typeface="Wingdings" panose="05000000000000000000" pitchFamily="2" charset="2"/>
                <a:buChar char="ü"/>
              </a:pPr>
              <a:r>
                <a:rPr kumimoji="1" lang="ko-KR" altLang="en-US" sz="1100" spc="-70" dirty="0">
                  <a:ln>
                    <a:solidFill>
                      <a:schemeClr val="accent3">
                        <a:lumMod val="75000"/>
                        <a:alpha val="0"/>
                      </a:schemeClr>
                    </a:solidFill>
                  </a:ln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itchFamily="2" charset="2"/>
                </a:rPr>
                <a:t>텍스트를 입력하세요</a:t>
              </a:r>
              <a:endParaRPr kumimoji="1" lang="en-US" altLang="ko-KR" sz="1100" spc="-70" dirty="0">
                <a:ln>
                  <a:solidFill>
                    <a:schemeClr val="accent3">
                      <a:lumMod val="75000"/>
                      <a:alpha val="0"/>
                    </a:schemeClr>
                  </a:solidFill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endParaRPr>
            </a:p>
            <a:p>
              <a:pPr marL="160338" indent="-160338" fontAlgn="base">
                <a:spcBef>
                  <a:spcPct val="0"/>
                </a:spcBef>
                <a:spcAft>
                  <a:spcPts val="300"/>
                </a:spcAft>
                <a:buClr>
                  <a:srgbClr val="3374C3"/>
                </a:buClr>
                <a:buSzPct val="85000"/>
                <a:buFont typeface="Wingdings" panose="05000000000000000000" pitchFamily="2" charset="2"/>
                <a:buChar char="ü"/>
              </a:pPr>
              <a:r>
                <a:rPr lang="ko-KR" altLang="en-US" sz="1100" spc="-7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텍스트를 입력하세요</a:t>
              </a:r>
              <a:endParaRPr lang="en-US" altLang="ko-KR" sz="1100" spc="-70" dirty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160338" indent="-160338" fontAlgn="base">
                <a:spcBef>
                  <a:spcPct val="0"/>
                </a:spcBef>
                <a:spcAft>
                  <a:spcPts val="300"/>
                </a:spcAft>
                <a:buClr>
                  <a:srgbClr val="3374C3"/>
                </a:buClr>
                <a:buSzPct val="85000"/>
                <a:buFont typeface="Wingdings" panose="05000000000000000000" pitchFamily="2" charset="2"/>
                <a:buChar char="ü"/>
              </a:pPr>
              <a:r>
                <a:rPr kumimoji="1" lang="ko-KR" altLang="en-US" sz="1100" spc="-70" dirty="0">
                  <a:ln>
                    <a:solidFill>
                      <a:schemeClr val="accent3">
                        <a:lumMod val="75000"/>
                        <a:alpha val="0"/>
                      </a:schemeClr>
                    </a:solidFill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  <a:sym typeface="Wingdings" pitchFamily="2" charset="2"/>
                </a:rPr>
                <a:t>텍스트를 입력하세요</a:t>
              </a:r>
              <a:endParaRPr kumimoji="1" lang="ko-KR" altLang="en-US" sz="1100" spc="-70" dirty="0">
                <a:ln>
                  <a:solidFill>
                    <a:schemeClr val="accent3">
                      <a:lumMod val="75000"/>
                      <a:alpha val="0"/>
                    </a:schemeClr>
                  </a:solidFill>
                </a:ln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endParaRPr>
            </a:p>
          </p:txBody>
        </p:sp>
      </p:grp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9CF12EC2-1575-4D2E-8DD8-AA6D36A96A2A}"/>
              </a:ext>
            </a:extLst>
          </p:cNvPr>
          <p:cNvGrpSpPr/>
          <p:nvPr userDrawn="1"/>
        </p:nvGrpSpPr>
        <p:grpSpPr>
          <a:xfrm>
            <a:off x="3429801" y="5071554"/>
            <a:ext cx="3010942" cy="1291083"/>
            <a:chOff x="841181" y="2324978"/>
            <a:chExt cx="3010942" cy="1291083"/>
          </a:xfrm>
        </p:grpSpPr>
        <p:grpSp>
          <p:nvGrpSpPr>
            <p:cNvPr id="28" name="그룹 27">
              <a:extLst>
                <a:ext uri="{FF2B5EF4-FFF2-40B4-BE49-F238E27FC236}">
                  <a16:creationId xmlns:a16="http://schemas.microsoft.com/office/drawing/2014/main" id="{CBB42082-D1B3-4B2A-90C5-3B8ED489FE68}"/>
                </a:ext>
              </a:extLst>
            </p:cNvPr>
            <p:cNvGrpSpPr/>
            <p:nvPr/>
          </p:nvGrpSpPr>
          <p:grpSpPr>
            <a:xfrm>
              <a:off x="841181" y="2324978"/>
              <a:ext cx="3010687" cy="582345"/>
              <a:chOff x="841181" y="2324978"/>
              <a:chExt cx="3010687" cy="582345"/>
            </a:xfrm>
          </p:grpSpPr>
          <p:sp>
            <p:nvSpPr>
              <p:cNvPr id="30" name="TextBox 23">
                <a:extLst>
                  <a:ext uri="{FF2B5EF4-FFF2-40B4-BE49-F238E27FC236}">
                    <a16:creationId xmlns:a16="http://schemas.microsoft.com/office/drawing/2014/main" id="{EDD6E21F-4714-431D-B6A2-56977CD0717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1181" y="2324978"/>
                <a:ext cx="3010687" cy="53436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 lIns="36000" tIns="36000" rIns="36000" bIns="36000" anchor="ctr">
                <a:spAutoFit/>
                <a:scene3d>
                  <a:camera prst="orthographicFront"/>
                  <a:lightRig rig="threePt" dir="t"/>
                </a:scene3d>
                <a:sp3d>
                  <a:bevelT w="0" h="38100"/>
                  <a:contourClr>
                    <a:schemeClr val="bg1"/>
                  </a:contourClr>
                </a:sp3d>
              </a:bodyPr>
              <a:lstStyle/>
              <a:p>
                <a:pPr indent="-457200" latinLnBrk="0">
                  <a:spcBef>
                    <a:spcPct val="0"/>
                  </a:spcBef>
                </a:pPr>
                <a:r>
                  <a:rPr lang="en-US" altLang="ko-KR" sz="3000" b="1" kern="0" spc="-70" dirty="0">
                    <a:ln cap="sq">
                      <a:solidFill>
                        <a:srgbClr val="4F81BD">
                          <a:alpha val="0"/>
                        </a:srgbClr>
                      </a:solidFill>
                      <a:miter lim="800000"/>
                    </a:ln>
                    <a:solidFill>
                      <a:srgbClr val="081D58"/>
                    </a:solidFill>
                  </a:rPr>
                  <a:t>Please enter text</a:t>
                </a:r>
              </a:p>
            </p:txBody>
          </p:sp>
          <p:sp>
            <p:nvSpPr>
              <p:cNvPr id="31" name="직사각형 30">
                <a:extLst>
                  <a:ext uri="{FF2B5EF4-FFF2-40B4-BE49-F238E27FC236}">
                    <a16:creationId xmlns:a16="http://schemas.microsoft.com/office/drawing/2014/main" id="{7F1EB2A4-1708-48BF-8F57-AB8142E762A6}"/>
                  </a:ext>
                </a:extLst>
              </p:cNvPr>
              <p:cNvSpPr/>
              <p:nvPr/>
            </p:nvSpPr>
            <p:spPr>
              <a:xfrm>
                <a:off x="903556" y="2885743"/>
                <a:ext cx="1908000" cy="21580"/>
              </a:xfrm>
              <a:prstGeom prst="rect">
                <a:avLst/>
              </a:prstGeom>
              <a:solidFill>
                <a:srgbClr val="081D58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wrap="square" lIns="0" tIns="0" rIns="0" bIns="36000" rtlCol="0" anchor="ctr" anchorCtr="0">
                <a:scene3d>
                  <a:camera prst="orthographicFront"/>
                  <a:lightRig rig="threePt" dir="t"/>
                </a:scene3d>
                <a:sp3d>
                  <a:bevelT w="0" h="38100"/>
                  <a:contourClr>
                    <a:srgbClr val="213165"/>
                  </a:contourClr>
                </a:sp3d>
              </a:bodyPr>
              <a:lstStyle/>
              <a:p>
                <a:pPr indent="-457200" algn="ctr" latinLnBrk="0">
                  <a:spcBef>
                    <a:spcPct val="0"/>
                  </a:spcBef>
                </a:pPr>
                <a:endParaRPr lang="ko-KR" altLang="en-US" sz="1400" b="1" kern="0" spc="-70" dirty="0">
                  <a:ln cap="sq">
                    <a:solidFill>
                      <a:srgbClr val="4F81BD">
                        <a:alpha val="0"/>
                      </a:srgbClr>
                    </a:solidFill>
                    <a:miter lim="800000"/>
                  </a:ln>
                  <a:solidFill>
                    <a:prstClr val="white"/>
                  </a:solidFill>
                  <a:effectLst>
                    <a:outerShdw blurRad="50800" dir="5400000" algn="t" rotWithShape="0">
                      <a:prstClr val="black">
                        <a:alpha val="20000"/>
                      </a:prstClr>
                    </a:outerShdw>
                  </a:effectLst>
                </a:endParaRPr>
              </a:p>
            </p:txBody>
          </p:sp>
        </p:grpSp>
        <p:sp>
          <p:nvSpPr>
            <p:cNvPr id="29" name="Rectangle 36">
              <a:extLst>
                <a:ext uri="{FF2B5EF4-FFF2-40B4-BE49-F238E27FC236}">
                  <a16:creationId xmlns:a16="http://schemas.microsoft.com/office/drawing/2014/main" id="{0A4233AE-D8AD-4F16-97F6-B4CCACB5A1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4645" y="2938953"/>
              <a:ext cx="3007478" cy="67710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>
                <a:bevelT w="0" h="38100"/>
              </a:sp3d>
            </a:bodyPr>
            <a:lstStyle/>
            <a:p>
              <a:pPr marL="160338" indent="-160338" fontAlgn="base">
                <a:spcBef>
                  <a:spcPct val="0"/>
                </a:spcBef>
                <a:spcAft>
                  <a:spcPts val="300"/>
                </a:spcAft>
                <a:buClr>
                  <a:srgbClr val="081D58"/>
                </a:buClr>
                <a:buSzPct val="85000"/>
                <a:buFont typeface="Wingdings" panose="05000000000000000000" pitchFamily="2" charset="2"/>
                <a:buChar char="ü"/>
              </a:pPr>
              <a:r>
                <a:rPr kumimoji="1" lang="ko-KR" altLang="en-US" sz="1100" spc="-70" dirty="0">
                  <a:ln>
                    <a:solidFill>
                      <a:schemeClr val="accent3">
                        <a:lumMod val="75000"/>
                        <a:alpha val="0"/>
                      </a:schemeClr>
                    </a:solidFill>
                  </a:ln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itchFamily="2" charset="2"/>
                </a:rPr>
                <a:t>텍스트를 입력하세요</a:t>
              </a:r>
              <a:endParaRPr kumimoji="1" lang="en-US" altLang="ko-KR" sz="1100" spc="-70" dirty="0">
                <a:ln>
                  <a:solidFill>
                    <a:schemeClr val="accent3">
                      <a:lumMod val="75000"/>
                      <a:alpha val="0"/>
                    </a:schemeClr>
                  </a:solidFill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endParaRPr>
            </a:p>
            <a:p>
              <a:pPr marL="160338" indent="-160338" fontAlgn="base">
                <a:spcBef>
                  <a:spcPct val="0"/>
                </a:spcBef>
                <a:spcAft>
                  <a:spcPts val="300"/>
                </a:spcAft>
                <a:buClr>
                  <a:srgbClr val="081D58"/>
                </a:buClr>
                <a:buSzPct val="85000"/>
                <a:buFont typeface="Wingdings" panose="05000000000000000000" pitchFamily="2" charset="2"/>
                <a:buChar char="ü"/>
              </a:pPr>
              <a:r>
                <a:rPr lang="ko-KR" altLang="en-US" sz="1100" spc="-7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텍스트를 입력하세요</a:t>
              </a:r>
              <a:endParaRPr lang="en-US" altLang="ko-KR" sz="1100" spc="-70" dirty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160338" indent="-160338" fontAlgn="base">
                <a:spcBef>
                  <a:spcPct val="0"/>
                </a:spcBef>
                <a:spcAft>
                  <a:spcPts val="300"/>
                </a:spcAft>
                <a:buClr>
                  <a:srgbClr val="081D58"/>
                </a:buClr>
                <a:buSzPct val="85000"/>
                <a:buFont typeface="Wingdings" panose="05000000000000000000" pitchFamily="2" charset="2"/>
                <a:buChar char="ü"/>
              </a:pPr>
              <a:r>
                <a:rPr kumimoji="1" lang="ko-KR" altLang="en-US" sz="1100" spc="-70" dirty="0">
                  <a:ln>
                    <a:solidFill>
                      <a:schemeClr val="accent3">
                        <a:lumMod val="75000"/>
                        <a:alpha val="0"/>
                      </a:schemeClr>
                    </a:solidFill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  <a:sym typeface="Wingdings" pitchFamily="2" charset="2"/>
                </a:rPr>
                <a:t>텍스트를 입력하세요</a:t>
              </a:r>
              <a:endParaRPr kumimoji="1" lang="ko-KR" altLang="en-US" sz="1100" spc="-70" dirty="0">
                <a:ln>
                  <a:solidFill>
                    <a:schemeClr val="accent3">
                      <a:lumMod val="75000"/>
                      <a:alpha val="0"/>
                    </a:schemeClr>
                  </a:solidFill>
                </a:ln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endParaRPr>
            </a:p>
          </p:txBody>
        </p:sp>
      </p:grpSp>
      <p:sp>
        <p:nvSpPr>
          <p:cNvPr id="32" name="텍스트 개체 틀 3">
            <a:extLst>
              <a:ext uri="{FF2B5EF4-FFF2-40B4-BE49-F238E27FC236}">
                <a16:creationId xmlns:a16="http://schemas.microsoft.com/office/drawing/2014/main" id="{27394B3A-3A32-4C05-9D53-101C207B4FB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0" y="915972"/>
            <a:ext cx="9906000" cy="577604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1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altLang="ko-KR" sz="1600" b="1" kern="0" spc="-150" baseline="0" dirty="0" smtClean="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dirty="0"/>
              <a:t>마스터 텍스트 스타일을 편집하려면 클릭</a:t>
            </a:r>
            <a:r>
              <a:rPr lang="en-US" altLang="ko-KR" dirty="0"/>
              <a:t>16pt</a:t>
            </a:r>
            <a:endParaRPr lang="ko-KR" altLang="en-US" dirty="0"/>
          </a:p>
        </p:txBody>
      </p: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9A87E735-8A30-44FD-B229-E3505523D176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34" name="액자 48">
              <a:extLst>
                <a:ext uri="{FF2B5EF4-FFF2-40B4-BE49-F238E27FC236}">
                  <a16:creationId xmlns:a16="http://schemas.microsoft.com/office/drawing/2014/main" id="{17492162-5324-48FD-B260-780913FCA221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5" name="액자 48">
              <a:extLst>
                <a:ext uri="{FF2B5EF4-FFF2-40B4-BE49-F238E27FC236}">
                  <a16:creationId xmlns:a16="http://schemas.microsoft.com/office/drawing/2014/main" id="{FCF7AF22-0287-4683-8CAE-C0CB055BB4FD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36" name="자유형 8">
            <a:extLst>
              <a:ext uri="{FF2B5EF4-FFF2-40B4-BE49-F238E27FC236}">
                <a16:creationId xmlns:a16="http://schemas.microsoft.com/office/drawing/2014/main" id="{EE1DEFFD-F727-4F55-B63E-FD5B7674950D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200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7" name="제목 1">
            <a:extLst>
              <a:ext uri="{FF2B5EF4-FFF2-40B4-BE49-F238E27FC236}">
                <a16:creationId xmlns:a16="http://schemas.microsoft.com/office/drawing/2014/main" id="{224987FD-8D74-40C5-80DF-119B47398E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914" y="140110"/>
            <a:ext cx="7726020" cy="46166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lang="ko-KR" altLang="en-US" sz="2400" b="1" spc="-2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pPr lvl="0" algn="l" eaLnBrk="0" fontAlgn="base" hangingPunct="0">
              <a:spcAft>
                <a:spcPct val="0"/>
              </a:spcAft>
            </a:pPr>
            <a:r>
              <a:rPr lang="ko-KR" altLang="en-US" dirty="0"/>
              <a:t>타이틀을 입력하세요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F4D39E98-7A02-43D9-8026-1D5460C2899A}"/>
              </a:ext>
            </a:extLst>
          </p:cNvPr>
          <p:cNvSpPr/>
          <p:nvPr userDrawn="1"/>
        </p:nvSpPr>
        <p:spPr>
          <a:xfrm flipH="1">
            <a:off x="-2" y="0"/>
            <a:ext cx="9906001" cy="54000"/>
          </a:xfrm>
          <a:prstGeom prst="rect">
            <a:avLst/>
          </a:prstGeom>
          <a:solidFill>
            <a:srgbClr val="98C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/>
          </a:p>
        </p:txBody>
      </p:sp>
      <p:grpSp>
        <p:nvGrpSpPr>
          <p:cNvPr id="39" name="그룹 38">
            <a:extLst>
              <a:ext uri="{FF2B5EF4-FFF2-40B4-BE49-F238E27FC236}">
                <a16:creationId xmlns:a16="http://schemas.microsoft.com/office/drawing/2014/main" id="{2E4DB43B-69E1-43C5-B2B8-8C1EB9E12DD9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40" name="액자 48">
              <a:extLst>
                <a:ext uri="{FF2B5EF4-FFF2-40B4-BE49-F238E27FC236}">
                  <a16:creationId xmlns:a16="http://schemas.microsoft.com/office/drawing/2014/main" id="{DE6B04D3-C655-4802-9FF3-D1A9E40E9917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1" name="액자 48">
              <a:extLst>
                <a:ext uri="{FF2B5EF4-FFF2-40B4-BE49-F238E27FC236}">
                  <a16:creationId xmlns:a16="http://schemas.microsoft.com/office/drawing/2014/main" id="{6074D86B-A6C1-43CD-B06B-E9EA08CDF1DB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42" name="자유형 8">
            <a:extLst>
              <a:ext uri="{FF2B5EF4-FFF2-40B4-BE49-F238E27FC236}">
                <a16:creationId xmlns:a16="http://schemas.microsoft.com/office/drawing/2014/main" id="{83C76702-69D2-4B73-A148-E8B70F3800FD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200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7" name="Rectangle 17">
            <a:extLst>
              <a:ext uri="{FF2B5EF4-FFF2-40B4-BE49-F238E27FC236}">
                <a16:creationId xmlns:a16="http://schemas.microsoft.com/office/drawing/2014/main" id="{6989D9E5-6A31-4EE6-BA64-4374DD3EEF7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809199" y="6606141"/>
            <a:ext cx="286014" cy="153835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>
            <a:noAutofit/>
          </a:bodyPr>
          <a:lstStyle/>
          <a:p>
            <a:pPr algn="ctr">
              <a:defRPr/>
            </a:pPr>
            <a:fld id="{87EC810E-F784-4439-A0DB-2C7343AB6795}" type="slidenum">
              <a:rPr lang="en-US" altLang="ko-KR" sz="800" kern="1200">
                <a:ln>
                  <a:solidFill>
                    <a:prstClr val="white">
                      <a:alpha val="0"/>
                    </a:prstClr>
                  </a:solidFill>
                </a:ln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US" altLang="ko-KR" sz="800" kern="1200" dirty="0">
              <a:ln>
                <a:solidFill>
                  <a:prstClr val="white">
                    <a:alpha val="0"/>
                  </a:prstClr>
                </a:solidFill>
              </a:ln>
              <a:gradFill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48" name="직사각형 47">
            <a:extLst>
              <a:ext uri="{FF2B5EF4-FFF2-40B4-BE49-F238E27FC236}">
                <a16:creationId xmlns:a16="http://schemas.microsoft.com/office/drawing/2014/main" id="{B1D5B134-3EB2-4225-8828-7332FD36B5F9}"/>
              </a:ext>
            </a:extLst>
          </p:cNvPr>
          <p:cNvSpPr/>
          <p:nvPr userDrawn="1"/>
        </p:nvSpPr>
        <p:spPr>
          <a:xfrm>
            <a:off x="8020129" y="6586877"/>
            <a:ext cx="1772280" cy="192360"/>
          </a:xfrm>
          <a:prstGeom prst="rect">
            <a:avLst/>
          </a:prstGeom>
        </p:spPr>
        <p:txBody>
          <a:bodyPr wrap="none" lIns="0" anchor="ctr">
            <a:spAutoFit/>
          </a:bodyPr>
          <a:lstStyle/>
          <a:p>
            <a:pPr algn="r" latinLnBrk="0">
              <a:spcBef>
                <a:spcPts val="200"/>
              </a:spcBef>
            </a:pPr>
            <a:r>
              <a:rPr lang="en-US" altLang="ko-KR" sz="650" kern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삼성긴고딕 Regular" panose="020B0600000101010101" pitchFamily="50" charset="-127"/>
                <a:cs typeface="Calibri" panose="020F0502020204030204" pitchFamily="34" charset="0"/>
              </a:rPr>
              <a:t>Copyright by Softcamp Co., Ltd.. All right reserved</a:t>
            </a:r>
          </a:p>
        </p:txBody>
      </p:sp>
    </p:spTree>
    <p:extLst>
      <p:ext uri="{BB962C8B-B14F-4D97-AF65-F5344CB8AC3E}">
        <p14:creationId xmlns:p14="http://schemas.microsoft.com/office/powerpoint/2010/main" val="710206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>
            <a:extLst>
              <a:ext uri="{FF2B5EF4-FFF2-40B4-BE49-F238E27FC236}">
                <a16:creationId xmlns:a16="http://schemas.microsoft.com/office/drawing/2014/main" id="{B63D7A34-23F2-47F2-91EC-6B708AE72A1D}"/>
              </a:ext>
            </a:extLst>
          </p:cNvPr>
          <p:cNvGrpSpPr/>
          <p:nvPr userDrawn="1"/>
        </p:nvGrpSpPr>
        <p:grpSpPr>
          <a:xfrm>
            <a:off x="404561" y="1953810"/>
            <a:ext cx="4464215" cy="3891476"/>
            <a:chOff x="487991" y="1568799"/>
            <a:chExt cx="4464215" cy="3891476"/>
          </a:xfrm>
        </p:grpSpPr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B6B04B8F-4E49-4A79-B642-E61A5527DCBE}"/>
                </a:ext>
              </a:extLst>
            </p:cNvPr>
            <p:cNvSpPr/>
            <p:nvPr/>
          </p:nvSpPr>
          <p:spPr>
            <a:xfrm>
              <a:off x="487991" y="1568801"/>
              <a:ext cx="4464215" cy="389147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</a:lstStyle>
            <a:p>
              <a:pPr marL="0" algn="ctr" defTabSz="914400">
                <a:buNone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lang="ko-KR" altLang="en-US"/>
            </a:p>
          </p:txBody>
        </p:sp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C1ADE0EB-4282-4824-996C-E13E9E7AC434}"/>
                </a:ext>
              </a:extLst>
            </p:cNvPr>
            <p:cNvSpPr/>
            <p:nvPr/>
          </p:nvSpPr>
          <p:spPr>
            <a:xfrm>
              <a:off x="487991" y="1568799"/>
              <a:ext cx="4464213" cy="863601"/>
            </a:xfrm>
            <a:prstGeom prst="rect">
              <a:avLst/>
            </a:prstGeom>
            <a:solidFill>
              <a:srgbClr val="7BBE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</a:lstStyle>
            <a:p>
              <a:pPr marL="0" algn="ctr" defTabSz="914400">
                <a:buNone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lang="ko-KR" altLang="en-US"/>
            </a:p>
          </p:txBody>
        </p:sp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9E5EA322-6790-45B2-B49D-8702D27B545A}"/>
                </a:ext>
              </a:extLst>
            </p:cNvPr>
            <p:cNvSpPr/>
            <p:nvPr/>
          </p:nvSpPr>
          <p:spPr>
            <a:xfrm>
              <a:off x="573039" y="1657745"/>
              <a:ext cx="4294120" cy="9021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</a:lstStyle>
            <a:p>
              <a:pPr marL="0" algn="ctr" defTabSz="914400">
                <a:buNone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lang="ko-KR" altLang="en-US"/>
            </a:p>
          </p:txBody>
        </p:sp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2A5A146D-EFD5-4001-9001-D5C44020BD28}"/>
                </a:ext>
              </a:extLst>
            </p:cNvPr>
            <p:cNvSpPr/>
            <p:nvPr/>
          </p:nvSpPr>
          <p:spPr>
            <a:xfrm>
              <a:off x="573039" y="2174520"/>
              <a:ext cx="4294120" cy="3181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</a:lstStyle>
            <a:p>
              <a:pPr marL="0" algn="ctr" defTabSz="914400">
                <a:buNone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lang="ko-KR" altLang="en-US" dirty="0"/>
            </a:p>
          </p:txBody>
        </p:sp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A5371413-FD07-4EAF-AA44-92E7201F005A}"/>
                </a:ext>
              </a:extLst>
            </p:cNvPr>
            <p:cNvSpPr/>
            <p:nvPr/>
          </p:nvSpPr>
          <p:spPr>
            <a:xfrm>
              <a:off x="495557" y="1857799"/>
              <a:ext cx="4449086" cy="36933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defPPr>
                <a:defRPr lang="ko-KR"/>
              </a:defPPr>
            </a:lstStyle>
            <a:p>
              <a:pPr marL="0" algn="ctr" defTabSz="914400">
                <a:buNone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1800" b="1" i="0" kern="0" spc="-120" normalizeH="0" noProof="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7BBEF1"/>
                  </a:solidFill>
                  <a:uLnTx/>
                  <a:uFillTx/>
                  <a:latin typeface="+mn-ea"/>
                </a:rPr>
                <a:t>텍스트를 입력하세요</a:t>
              </a:r>
            </a:p>
          </p:txBody>
        </p:sp>
        <p:sp>
          <p:nvSpPr>
            <p:cNvPr id="13" name="자유형 25">
              <a:extLst>
                <a:ext uri="{FF2B5EF4-FFF2-40B4-BE49-F238E27FC236}">
                  <a16:creationId xmlns:a16="http://schemas.microsoft.com/office/drawing/2014/main" id="{CD2992FE-6F47-4205-A150-576D24DB73A7}"/>
                </a:ext>
              </a:extLst>
            </p:cNvPr>
            <p:cNvSpPr/>
            <p:nvPr/>
          </p:nvSpPr>
          <p:spPr>
            <a:xfrm>
              <a:off x="736050" y="2432400"/>
              <a:ext cx="3968097" cy="0"/>
            </a:xfrm>
            <a:custGeom>
              <a:avLst/>
              <a:gdLst>
                <a:gd name="connsiteX0" fmla="*/ 0 w 4318000"/>
                <a:gd name="connsiteY0" fmla="*/ 0 h 0"/>
                <a:gd name="connsiteX1" fmla="*/ 4318000 w 431800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18000">
                  <a:moveTo>
                    <a:pt x="0" y="0"/>
                  </a:moveTo>
                  <a:lnTo>
                    <a:pt x="4318000" y="0"/>
                  </a:lnTo>
                </a:path>
              </a:pathLst>
            </a:custGeom>
            <a:ln w="19050">
              <a:solidFill>
                <a:srgbClr val="7BBEF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ko-KR"/>
              </a:defPPr>
            </a:lstStyle>
            <a:p>
              <a:pPr marL="0" algn="ctr" defTabSz="914400">
                <a:buNone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lang="ko-KR" altLang="en-US">
                <a:latin typeface="맑은 고딕" panose="020B0503020000020004" pitchFamily="50" charset="-127"/>
              </a:endParaRPr>
            </a:p>
          </p:txBody>
        </p:sp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id="{44F18928-09D9-417D-8E59-16D9F808DDB1}"/>
                </a:ext>
              </a:extLst>
            </p:cNvPr>
            <p:cNvSpPr/>
            <p:nvPr/>
          </p:nvSpPr>
          <p:spPr>
            <a:xfrm>
              <a:off x="636877" y="2642471"/>
              <a:ext cx="4230282" cy="1773499"/>
            </a:xfrm>
            <a:prstGeom prst="rect">
              <a:avLst/>
            </a:prstGeom>
          </p:spPr>
          <p:txBody>
            <a:bodyPr wrap="square" anchor="t">
              <a:spAutoFit/>
            </a:bodyPr>
            <a:lstStyle>
              <a:defPPr>
                <a:defRPr lang="ko-KR"/>
              </a:defPPr>
            </a:lstStyle>
            <a:p>
              <a:pPr marL="171450" indent="-171450" algn="l" defTabSz="914400">
                <a:buClr>
                  <a:srgbClr val="7BBEF1"/>
                </a:buClr>
                <a:buFont typeface="Arial" panose="020B0604020202020204" pitchFamily="34" charset="0"/>
                <a:buChar char="•"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1200" b="0" i="0" spc="-100" normalizeH="0" noProof="0" dirty="0">
                  <a:uLnTx/>
                  <a:uFillTx/>
                  <a:latin typeface="+mn-ea"/>
                </a:rPr>
                <a:t>텍스트를 입력하세요 </a:t>
              </a:r>
              <a:r>
                <a:rPr kumimoji="0" lang="ko-KR" altLang="en-US" sz="1200" b="1" i="0" spc="-100" normalizeH="0" noProof="0" dirty="0" err="1">
                  <a:solidFill>
                    <a:srgbClr val="3374C3"/>
                  </a:solidFill>
                  <a:uLnTx/>
                  <a:uFillTx/>
                  <a:latin typeface="+mn-ea"/>
                </a:rPr>
                <a:t>중요텍스트</a:t>
              </a:r>
              <a:r>
                <a:rPr kumimoji="0" lang="ko-KR" altLang="en-US" sz="1200" b="1" i="0" spc="-100" normalizeH="0" noProof="0" dirty="0">
                  <a:solidFill>
                    <a:srgbClr val="3374C3"/>
                  </a:solidFill>
                  <a:uLnTx/>
                  <a:uFillTx/>
                  <a:latin typeface="+mn-ea"/>
                </a:rPr>
                <a:t> 입력</a:t>
              </a:r>
              <a:endParaRPr lang="en-US" altLang="ko-KR" sz="1200" spc="-100" dirty="0">
                <a:solidFill>
                  <a:srgbClr val="3374C3"/>
                </a:solidFill>
                <a:latin typeface="+mn-ea"/>
              </a:endParaRPr>
            </a:p>
            <a:p>
              <a:pPr marL="171450" indent="-171450">
                <a:lnSpc>
                  <a:spcPct val="120000"/>
                </a:lnSpc>
                <a:spcBef>
                  <a:spcPts val="800"/>
                </a:spcBef>
                <a:buClr>
                  <a:srgbClr val="7BBEF1"/>
                </a:buClr>
                <a:buFont typeface="Arial" panose="020B0604020202020204" pitchFamily="34" charset="0"/>
                <a:buChar char="•"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lang="ko-KR" altLang="en-US" sz="1200" spc="-100" dirty="0">
                  <a:latin typeface="+mn-ea"/>
                </a:rPr>
                <a:t>텍스트를 입력하세요 </a:t>
              </a:r>
              <a:endParaRPr lang="en-US" altLang="ko-KR" sz="1200" spc="-100" dirty="0">
                <a:latin typeface="+mn-ea"/>
              </a:endParaRPr>
            </a:p>
            <a:p>
              <a:pPr marL="171450" indent="-171450">
                <a:lnSpc>
                  <a:spcPct val="120000"/>
                </a:lnSpc>
                <a:spcBef>
                  <a:spcPts val="800"/>
                </a:spcBef>
                <a:buClr>
                  <a:srgbClr val="7BBEF1"/>
                </a:buClr>
                <a:buFont typeface="Arial" panose="020B0604020202020204" pitchFamily="34" charset="0"/>
                <a:buChar char="•"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lang="ko-KR" altLang="en-US" sz="1200" spc="-100" dirty="0">
                  <a:latin typeface="+mn-ea"/>
                </a:rPr>
                <a:t>텍스트를 입력하세요</a:t>
              </a:r>
              <a:endParaRPr lang="en-US" altLang="ko-KR" sz="1200" spc="-100" dirty="0">
                <a:latin typeface="+mn-ea"/>
              </a:endParaRPr>
            </a:p>
            <a:p>
              <a:pPr marL="171450" indent="-171450">
                <a:lnSpc>
                  <a:spcPct val="120000"/>
                </a:lnSpc>
                <a:spcBef>
                  <a:spcPts val="800"/>
                </a:spcBef>
                <a:buClr>
                  <a:srgbClr val="7BBEF1"/>
                </a:buClr>
                <a:buFont typeface="Arial" panose="020B0604020202020204" pitchFamily="34" charset="0"/>
                <a:buChar char="•"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lang="ko-KR" altLang="en-US" sz="1200" spc="-100" dirty="0">
                  <a:latin typeface="+mn-ea"/>
                </a:rPr>
                <a:t>텍스트를 입력하세요</a:t>
              </a:r>
              <a:endParaRPr lang="en-US" altLang="ko-KR" sz="1200" spc="-100" dirty="0">
                <a:latin typeface="+mn-ea"/>
              </a:endParaRPr>
            </a:p>
            <a:p>
              <a:pPr marL="171450" indent="-171450">
                <a:lnSpc>
                  <a:spcPct val="120000"/>
                </a:lnSpc>
                <a:spcBef>
                  <a:spcPts val="800"/>
                </a:spcBef>
                <a:buClr>
                  <a:srgbClr val="7BBEF1"/>
                </a:buClr>
                <a:buFont typeface="Arial" panose="020B0604020202020204" pitchFamily="34" charset="0"/>
                <a:buChar char="•"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lang="ko-KR" altLang="en-US" sz="1200" spc="-100" dirty="0">
                  <a:latin typeface="+mn-ea"/>
                </a:rPr>
                <a:t>텍스트를 입력하세요</a:t>
              </a:r>
              <a:endParaRPr lang="en-US" altLang="ko-KR" sz="1200" spc="-100" dirty="0">
                <a:latin typeface="+mn-ea"/>
              </a:endParaRPr>
            </a:p>
            <a:p>
              <a:pPr marL="0" indent="144000" algn="l" defTabSz="914400">
                <a:lnSpc>
                  <a:spcPct val="120000"/>
                </a:lnSpc>
                <a:buClr>
                  <a:srgbClr val="6BA6D3"/>
                </a:buClr>
                <a:buNone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endParaRPr lang="en-US" altLang="ko-KR" sz="1200" spc="-100" dirty="0">
                <a:latin typeface="+mn-ea"/>
              </a:endParaRPr>
            </a:p>
          </p:txBody>
        </p:sp>
      </p:grp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77CDBFFF-A5A7-4190-9E8B-26A4ACF46BB9}"/>
              </a:ext>
            </a:extLst>
          </p:cNvPr>
          <p:cNvGrpSpPr/>
          <p:nvPr userDrawn="1"/>
        </p:nvGrpSpPr>
        <p:grpSpPr>
          <a:xfrm>
            <a:off x="4999740" y="1953810"/>
            <a:ext cx="4464215" cy="3891476"/>
            <a:chOff x="487991" y="1568799"/>
            <a:chExt cx="4464215" cy="3891476"/>
          </a:xfrm>
        </p:grpSpPr>
        <p:sp>
          <p:nvSpPr>
            <p:cNvPr id="16" name="직사각형 15">
              <a:extLst>
                <a:ext uri="{FF2B5EF4-FFF2-40B4-BE49-F238E27FC236}">
                  <a16:creationId xmlns:a16="http://schemas.microsoft.com/office/drawing/2014/main" id="{E62AE042-66B5-4002-A2C5-287010EFD5B6}"/>
                </a:ext>
              </a:extLst>
            </p:cNvPr>
            <p:cNvSpPr/>
            <p:nvPr/>
          </p:nvSpPr>
          <p:spPr>
            <a:xfrm>
              <a:off x="487991" y="1568801"/>
              <a:ext cx="4464215" cy="389147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</a:lstStyle>
            <a:p>
              <a:pPr marL="0" algn="ctr" defTabSz="914400">
                <a:buNone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lang="ko-KR" altLang="en-US"/>
            </a:p>
          </p:txBody>
        </p:sp>
        <p:sp>
          <p:nvSpPr>
            <p:cNvPr id="17" name="직사각형 16">
              <a:extLst>
                <a:ext uri="{FF2B5EF4-FFF2-40B4-BE49-F238E27FC236}">
                  <a16:creationId xmlns:a16="http://schemas.microsoft.com/office/drawing/2014/main" id="{6ED724E4-7DA4-4BBB-9F23-791E50AE56D0}"/>
                </a:ext>
              </a:extLst>
            </p:cNvPr>
            <p:cNvSpPr/>
            <p:nvPr/>
          </p:nvSpPr>
          <p:spPr>
            <a:xfrm>
              <a:off x="487991" y="1568799"/>
              <a:ext cx="4464213" cy="863601"/>
            </a:xfrm>
            <a:prstGeom prst="rect">
              <a:avLst/>
            </a:prstGeom>
            <a:solidFill>
              <a:srgbClr val="1E39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</a:lstStyle>
            <a:p>
              <a:pPr marL="0" algn="ctr" defTabSz="914400">
                <a:buNone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lang="ko-KR" altLang="en-US"/>
            </a:p>
          </p:txBody>
        </p:sp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9BC97622-04CA-4322-B9B0-610144AD4419}"/>
                </a:ext>
              </a:extLst>
            </p:cNvPr>
            <p:cNvSpPr/>
            <p:nvPr/>
          </p:nvSpPr>
          <p:spPr>
            <a:xfrm>
              <a:off x="573039" y="1657745"/>
              <a:ext cx="4294120" cy="9021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</a:lstStyle>
            <a:p>
              <a:pPr marL="0" algn="ctr" defTabSz="914400">
                <a:buNone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lang="ko-KR" altLang="en-US"/>
            </a:p>
          </p:txBody>
        </p:sp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id="{1A566D54-2F13-4E7A-A4AC-7623F3D20EC4}"/>
                </a:ext>
              </a:extLst>
            </p:cNvPr>
            <p:cNvSpPr/>
            <p:nvPr/>
          </p:nvSpPr>
          <p:spPr>
            <a:xfrm>
              <a:off x="573039" y="2174520"/>
              <a:ext cx="4294120" cy="3181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</a:lstStyle>
            <a:p>
              <a:pPr marL="0" algn="ctr" defTabSz="914400">
                <a:buNone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lang="ko-KR" altLang="en-US"/>
            </a:p>
          </p:txBody>
        </p:sp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id="{5ABE25E2-0ED7-40EF-93A1-6917156CC1F3}"/>
                </a:ext>
              </a:extLst>
            </p:cNvPr>
            <p:cNvSpPr/>
            <p:nvPr/>
          </p:nvSpPr>
          <p:spPr>
            <a:xfrm>
              <a:off x="495557" y="1857799"/>
              <a:ext cx="4449086" cy="36933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defPPr>
                <a:defRPr lang="ko-KR"/>
              </a:defPPr>
            </a:lstStyle>
            <a:p>
              <a:pPr marL="0" algn="ctr" defTabSz="914400">
                <a:buNone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1800" b="1" i="0" kern="0" spc="-120" normalizeH="0" noProof="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1E398E"/>
                  </a:solidFill>
                  <a:uLnTx/>
                  <a:uFillTx/>
                  <a:latin typeface="+mn-ea"/>
                </a:rPr>
                <a:t>제품의 특장점</a:t>
              </a:r>
            </a:p>
          </p:txBody>
        </p:sp>
        <p:sp>
          <p:nvSpPr>
            <p:cNvPr id="21" name="자유형 25">
              <a:extLst>
                <a:ext uri="{FF2B5EF4-FFF2-40B4-BE49-F238E27FC236}">
                  <a16:creationId xmlns:a16="http://schemas.microsoft.com/office/drawing/2014/main" id="{55F5B78C-2FE3-4845-A668-389939526957}"/>
                </a:ext>
              </a:extLst>
            </p:cNvPr>
            <p:cNvSpPr/>
            <p:nvPr/>
          </p:nvSpPr>
          <p:spPr>
            <a:xfrm>
              <a:off x="736050" y="2432400"/>
              <a:ext cx="3968097" cy="0"/>
            </a:xfrm>
            <a:custGeom>
              <a:avLst/>
              <a:gdLst>
                <a:gd name="connsiteX0" fmla="*/ 0 w 4318000"/>
                <a:gd name="connsiteY0" fmla="*/ 0 h 0"/>
                <a:gd name="connsiteX1" fmla="*/ 4318000 w 431800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18000">
                  <a:moveTo>
                    <a:pt x="0" y="0"/>
                  </a:moveTo>
                  <a:lnTo>
                    <a:pt x="4318000" y="0"/>
                  </a:lnTo>
                </a:path>
              </a:pathLst>
            </a:custGeom>
            <a:ln w="19050">
              <a:solidFill>
                <a:srgbClr val="1E398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ko-KR"/>
              </a:defPPr>
            </a:lstStyle>
            <a:p>
              <a:pPr marL="0" algn="ctr" defTabSz="914400">
                <a:buNone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lang="ko-KR" altLang="en-US" dirty="0">
                <a:latin typeface="맑은 고딕" panose="020B0503020000020004" pitchFamily="50" charset="-127"/>
              </a:endParaRPr>
            </a:p>
          </p:txBody>
        </p:sp>
        <p:sp>
          <p:nvSpPr>
            <p:cNvPr id="22" name="직사각형 21">
              <a:extLst>
                <a:ext uri="{FF2B5EF4-FFF2-40B4-BE49-F238E27FC236}">
                  <a16:creationId xmlns:a16="http://schemas.microsoft.com/office/drawing/2014/main" id="{10240F20-D54D-4793-8715-5CF9F82E6379}"/>
                </a:ext>
              </a:extLst>
            </p:cNvPr>
            <p:cNvSpPr/>
            <p:nvPr/>
          </p:nvSpPr>
          <p:spPr>
            <a:xfrm>
              <a:off x="636877" y="2642471"/>
              <a:ext cx="4230282" cy="1773499"/>
            </a:xfrm>
            <a:prstGeom prst="rect">
              <a:avLst/>
            </a:prstGeom>
          </p:spPr>
          <p:txBody>
            <a:bodyPr wrap="square" anchor="t">
              <a:spAutoFit/>
            </a:bodyPr>
            <a:lstStyle>
              <a:defPPr>
                <a:defRPr lang="ko-KR"/>
              </a:defPPr>
            </a:lstStyle>
            <a:p>
              <a:pPr marL="171450" indent="-171450">
                <a:buClr>
                  <a:srgbClr val="1E398E"/>
                </a:buClr>
                <a:buFont typeface="Arial" panose="020B0604020202020204" pitchFamily="34" charset="0"/>
                <a:buChar char="•"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lang="ko-KR" altLang="en-US" sz="1200" spc="-100" dirty="0">
                  <a:latin typeface="+mn-ea"/>
                </a:rPr>
                <a:t>텍스트를 입력하세요 </a:t>
              </a:r>
              <a:r>
                <a:rPr lang="ko-KR" altLang="en-US" sz="1200" b="1" spc="-100" dirty="0" err="1">
                  <a:solidFill>
                    <a:srgbClr val="3374C3"/>
                  </a:solidFill>
                  <a:latin typeface="+mn-ea"/>
                </a:rPr>
                <a:t>중요텍스트</a:t>
              </a:r>
              <a:r>
                <a:rPr lang="ko-KR" altLang="en-US" sz="1200" b="1" spc="-100" dirty="0">
                  <a:solidFill>
                    <a:srgbClr val="3374C3"/>
                  </a:solidFill>
                  <a:latin typeface="+mn-ea"/>
                </a:rPr>
                <a:t> 입력</a:t>
              </a:r>
              <a:endParaRPr lang="en-US" altLang="ko-KR" sz="1200" spc="-100" dirty="0">
                <a:solidFill>
                  <a:srgbClr val="3374C3"/>
                </a:solidFill>
                <a:latin typeface="+mn-ea"/>
              </a:endParaRPr>
            </a:p>
            <a:p>
              <a:pPr marL="171450" indent="-171450">
                <a:lnSpc>
                  <a:spcPct val="120000"/>
                </a:lnSpc>
                <a:spcBef>
                  <a:spcPts val="800"/>
                </a:spcBef>
                <a:buClr>
                  <a:srgbClr val="1E398E"/>
                </a:buClr>
                <a:buFont typeface="Arial" panose="020B0604020202020204" pitchFamily="34" charset="0"/>
                <a:buChar char="•"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lang="ko-KR" altLang="en-US" sz="1200" spc="-100" dirty="0">
                  <a:latin typeface="+mn-ea"/>
                </a:rPr>
                <a:t>텍스트를 입력하세요 </a:t>
              </a:r>
              <a:endParaRPr lang="en-US" altLang="ko-KR" sz="1200" spc="-100" dirty="0">
                <a:latin typeface="+mn-ea"/>
              </a:endParaRPr>
            </a:p>
            <a:p>
              <a:pPr marL="171450" indent="-171450">
                <a:lnSpc>
                  <a:spcPct val="120000"/>
                </a:lnSpc>
                <a:spcBef>
                  <a:spcPts val="800"/>
                </a:spcBef>
                <a:buClr>
                  <a:srgbClr val="1E398E"/>
                </a:buClr>
                <a:buFont typeface="Arial" panose="020B0604020202020204" pitchFamily="34" charset="0"/>
                <a:buChar char="•"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lang="ko-KR" altLang="en-US" sz="1200" spc="-100" dirty="0">
                  <a:latin typeface="+mn-ea"/>
                </a:rPr>
                <a:t>텍스트를 입력하세요</a:t>
              </a:r>
              <a:endParaRPr lang="en-US" altLang="ko-KR" sz="1200" spc="-100" dirty="0">
                <a:latin typeface="+mn-ea"/>
              </a:endParaRPr>
            </a:p>
            <a:p>
              <a:pPr marL="171450" indent="-171450">
                <a:lnSpc>
                  <a:spcPct val="120000"/>
                </a:lnSpc>
                <a:spcBef>
                  <a:spcPts val="800"/>
                </a:spcBef>
                <a:buClr>
                  <a:srgbClr val="1E398E"/>
                </a:buClr>
                <a:buFont typeface="Arial" panose="020B0604020202020204" pitchFamily="34" charset="0"/>
                <a:buChar char="•"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lang="ko-KR" altLang="en-US" sz="1200" spc="-100" dirty="0">
                  <a:latin typeface="+mn-ea"/>
                </a:rPr>
                <a:t>텍스트를 입력하세요</a:t>
              </a:r>
              <a:endParaRPr lang="en-US" altLang="ko-KR" sz="1200" spc="-100" dirty="0">
                <a:latin typeface="+mn-ea"/>
              </a:endParaRPr>
            </a:p>
            <a:p>
              <a:pPr marL="171450" indent="-171450">
                <a:lnSpc>
                  <a:spcPct val="120000"/>
                </a:lnSpc>
                <a:spcBef>
                  <a:spcPts val="800"/>
                </a:spcBef>
                <a:buClr>
                  <a:srgbClr val="1E398E"/>
                </a:buClr>
                <a:buFont typeface="Arial" panose="020B0604020202020204" pitchFamily="34" charset="0"/>
                <a:buChar char="•"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lang="ko-KR" altLang="en-US" sz="1200" spc="-100" dirty="0">
                  <a:latin typeface="+mn-ea"/>
                </a:rPr>
                <a:t>텍스트를 입력하세요</a:t>
              </a:r>
              <a:endParaRPr lang="en-US" altLang="ko-KR" sz="1200" spc="-100" dirty="0">
                <a:latin typeface="+mn-ea"/>
              </a:endParaRPr>
            </a:p>
            <a:p>
              <a:pPr indent="144000">
                <a:lnSpc>
                  <a:spcPct val="120000"/>
                </a:lnSpc>
                <a:buClr>
                  <a:srgbClr val="1E398E"/>
                </a:buClr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endParaRPr lang="en-US" altLang="ko-KR" sz="1200" spc="-100" dirty="0">
                <a:latin typeface="+mn-ea"/>
              </a:endParaRPr>
            </a:p>
          </p:txBody>
        </p:sp>
      </p:grpSp>
      <p:sp>
        <p:nvSpPr>
          <p:cNvPr id="23" name="텍스트 개체 틀 3">
            <a:extLst>
              <a:ext uri="{FF2B5EF4-FFF2-40B4-BE49-F238E27FC236}">
                <a16:creationId xmlns:a16="http://schemas.microsoft.com/office/drawing/2014/main" id="{C7498E5B-2376-42C5-8C1F-2EA981207D2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0" y="915972"/>
            <a:ext cx="9906000" cy="577604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1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altLang="ko-KR" sz="1600" b="1" kern="0" spc="-150" baseline="0" dirty="0" smtClean="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dirty="0"/>
              <a:t>마스터 텍스트 스타일을 편집하려면 클릭</a:t>
            </a:r>
            <a:r>
              <a:rPr lang="en-US" altLang="ko-KR" dirty="0"/>
              <a:t>16pt</a:t>
            </a:r>
            <a:endParaRPr lang="ko-KR" altLang="en-US" dirty="0"/>
          </a:p>
        </p:txBody>
      </p: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87E11B2B-BDA2-4230-A0CF-F21EC981C089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25" name="액자 48">
              <a:extLst>
                <a:ext uri="{FF2B5EF4-FFF2-40B4-BE49-F238E27FC236}">
                  <a16:creationId xmlns:a16="http://schemas.microsoft.com/office/drawing/2014/main" id="{70EDABD1-6A00-4216-A7CB-F0FEB14138B1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6" name="액자 48">
              <a:extLst>
                <a:ext uri="{FF2B5EF4-FFF2-40B4-BE49-F238E27FC236}">
                  <a16:creationId xmlns:a16="http://schemas.microsoft.com/office/drawing/2014/main" id="{0A19B08D-8C82-496B-A5F2-025E171994EB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7" name="자유형 8">
            <a:extLst>
              <a:ext uri="{FF2B5EF4-FFF2-40B4-BE49-F238E27FC236}">
                <a16:creationId xmlns:a16="http://schemas.microsoft.com/office/drawing/2014/main" id="{B628CBCB-0319-4DFE-9DF5-81EC6CD0A3B6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200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8" name="제목 1">
            <a:extLst>
              <a:ext uri="{FF2B5EF4-FFF2-40B4-BE49-F238E27FC236}">
                <a16:creationId xmlns:a16="http://schemas.microsoft.com/office/drawing/2014/main" id="{9D0DF506-4558-4483-9F94-7C0EA97DE1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914" y="140110"/>
            <a:ext cx="7726020" cy="46166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lang="ko-KR" altLang="en-US" sz="2400" b="1" spc="-2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pPr lvl="0" algn="l" eaLnBrk="0" fontAlgn="base" hangingPunct="0">
              <a:spcAft>
                <a:spcPct val="0"/>
              </a:spcAft>
            </a:pPr>
            <a:r>
              <a:rPr lang="ko-KR" altLang="en-US" dirty="0"/>
              <a:t>타이틀을 입력하세요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41624A78-F7C5-4951-BED3-E7836E82B462}"/>
              </a:ext>
            </a:extLst>
          </p:cNvPr>
          <p:cNvSpPr/>
          <p:nvPr userDrawn="1"/>
        </p:nvSpPr>
        <p:spPr>
          <a:xfrm flipH="1">
            <a:off x="-2" y="0"/>
            <a:ext cx="9906001" cy="54000"/>
          </a:xfrm>
          <a:prstGeom prst="rect">
            <a:avLst/>
          </a:prstGeom>
          <a:solidFill>
            <a:srgbClr val="98C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/>
          </a:p>
        </p:txBody>
      </p: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869FF702-F4C4-4D56-BAF7-D1912C91368B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31" name="액자 48">
              <a:extLst>
                <a:ext uri="{FF2B5EF4-FFF2-40B4-BE49-F238E27FC236}">
                  <a16:creationId xmlns:a16="http://schemas.microsoft.com/office/drawing/2014/main" id="{75224BF0-8800-400C-885C-4B8D0E33CAF5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2" name="액자 48">
              <a:extLst>
                <a:ext uri="{FF2B5EF4-FFF2-40B4-BE49-F238E27FC236}">
                  <a16:creationId xmlns:a16="http://schemas.microsoft.com/office/drawing/2014/main" id="{030F61EC-0ECF-4938-AB56-B9CC41DE7371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33" name="자유형 8">
            <a:extLst>
              <a:ext uri="{FF2B5EF4-FFF2-40B4-BE49-F238E27FC236}">
                <a16:creationId xmlns:a16="http://schemas.microsoft.com/office/drawing/2014/main" id="{88F2A4CD-4033-463B-9F28-FAD4D682BDBF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200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8" name="Rectangle 17">
            <a:extLst>
              <a:ext uri="{FF2B5EF4-FFF2-40B4-BE49-F238E27FC236}">
                <a16:creationId xmlns:a16="http://schemas.microsoft.com/office/drawing/2014/main" id="{63FFB76D-2741-453C-B1B7-F08E510FDB4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809199" y="6606141"/>
            <a:ext cx="286014" cy="153835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>
            <a:noAutofit/>
          </a:bodyPr>
          <a:lstStyle/>
          <a:p>
            <a:pPr algn="ctr">
              <a:defRPr/>
            </a:pPr>
            <a:fld id="{87EC810E-F784-4439-A0DB-2C7343AB6795}" type="slidenum">
              <a:rPr lang="en-US" altLang="ko-KR" sz="800" kern="1200">
                <a:ln>
                  <a:solidFill>
                    <a:prstClr val="white">
                      <a:alpha val="0"/>
                    </a:prstClr>
                  </a:solidFill>
                </a:ln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US" altLang="ko-KR" sz="800" kern="1200" dirty="0">
              <a:ln>
                <a:solidFill>
                  <a:prstClr val="white">
                    <a:alpha val="0"/>
                  </a:prstClr>
                </a:solidFill>
              </a:ln>
              <a:gradFill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19A5DA5A-C75D-4F62-A49B-6FFF37C1343E}"/>
              </a:ext>
            </a:extLst>
          </p:cNvPr>
          <p:cNvSpPr/>
          <p:nvPr userDrawn="1"/>
        </p:nvSpPr>
        <p:spPr>
          <a:xfrm>
            <a:off x="8020129" y="6586877"/>
            <a:ext cx="1772280" cy="192360"/>
          </a:xfrm>
          <a:prstGeom prst="rect">
            <a:avLst/>
          </a:prstGeom>
        </p:spPr>
        <p:txBody>
          <a:bodyPr wrap="none" lIns="0" anchor="ctr">
            <a:spAutoFit/>
          </a:bodyPr>
          <a:lstStyle/>
          <a:p>
            <a:pPr algn="r" latinLnBrk="0">
              <a:spcBef>
                <a:spcPts val="200"/>
              </a:spcBef>
            </a:pPr>
            <a:r>
              <a:rPr lang="en-US" altLang="ko-KR" sz="650" kern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삼성긴고딕 Regular" panose="020B0600000101010101" pitchFamily="50" charset="-127"/>
                <a:cs typeface="Calibri" panose="020F0502020204030204" pitchFamily="34" charset="0"/>
              </a:rPr>
              <a:t>Copyright by Softcamp Co., Ltd.. All right reserved</a:t>
            </a:r>
          </a:p>
        </p:txBody>
      </p:sp>
    </p:spTree>
    <p:extLst>
      <p:ext uri="{BB962C8B-B14F-4D97-AF65-F5344CB8AC3E}">
        <p14:creationId xmlns:p14="http://schemas.microsoft.com/office/powerpoint/2010/main" val="1125123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눈물 방울 6">
            <a:extLst>
              <a:ext uri="{FF2B5EF4-FFF2-40B4-BE49-F238E27FC236}">
                <a16:creationId xmlns:a16="http://schemas.microsoft.com/office/drawing/2014/main" id="{93F53B38-A1F0-45FA-8410-16A9A1D17664}"/>
              </a:ext>
            </a:extLst>
          </p:cNvPr>
          <p:cNvSpPr/>
          <p:nvPr userDrawn="1"/>
        </p:nvSpPr>
        <p:spPr bwMode="auto">
          <a:xfrm rot="8100000">
            <a:off x="6622891" y="1935606"/>
            <a:ext cx="438150" cy="438150"/>
          </a:xfrm>
          <a:prstGeom prst="teardrop">
            <a:avLst>
              <a:gd name="adj" fmla="val 124642"/>
            </a:avLst>
          </a:prstGeom>
          <a:solidFill>
            <a:schemeClr val="accent4"/>
          </a:solidFill>
          <a:ln w="25400" algn="ctr">
            <a:noFill/>
            <a:round/>
            <a:headEnd/>
            <a:tailEnd/>
          </a:ln>
        </p:spPr>
        <p:txBody>
          <a:bodyPr/>
          <a:lstStyle/>
          <a:p>
            <a:pPr algn="ctr" eaLnBrk="1" latinLnBrk="1" hangingPunct="1">
              <a:defRPr/>
            </a:pPr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8" name="눈물 방울 7">
            <a:extLst>
              <a:ext uri="{FF2B5EF4-FFF2-40B4-BE49-F238E27FC236}">
                <a16:creationId xmlns:a16="http://schemas.microsoft.com/office/drawing/2014/main" id="{B6A83E9D-BF44-462F-B9B2-E9AFA94F5924}"/>
              </a:ext>
            </a:extLst>
          </p:cNvPr>
          <p:cNvSpPr/>
          <p:nvPr userDrawn="1"/>
        </p:nvSpPr>
        <p:spPr bwMode="auto">
          <a:xfrm rot="8100000">
            <a:off x="4736941" y="1935606"/>
            <a:ext cx="438150" cy="438150"/>
          </a:xfrm>
          <a:prstGeom prst="teardrop">
            <a:avLst>
              <a:gd name="adj" fmla="val 124642"/>
            </a:avLst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algn="ctr" eaLnBrk="1" latinLnBrk="1" hangingPunct="1">
              <a:defRPr/>
            </a:pPr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9" name="눈물 방울 8">
            <a:extLst>
              <a:ext uri="{FF2B5EF4-FFF2-40B4-BE49-F238E27FC236}">
                <a16:creationId xmlns:a16="http://schemas.microsoft.com/office/drawing/2014/main" id="{BCBBD69A-450D-4ABC-B11F-5E8CCD3EEF7C}"/>
              </a:ext>
            </a:extLst>
          </p:cNvPr>
          <p:cNvSpPr/>
          <p:nvPr userDrawn="1"/>
        </p:nvSpPr>
        <p:spPr bwMode="auto">
          <a:xfrm rot="8100000">
            <a:off x="2946241" y="1935606"/>
            <a:ext cx="438150" cy="438150"/>
          </a:xfrm>
          <a:prstGeom prst="teardrop">
            <a:avLst>
              <a:gd name="adj" fmla="val 124642"/>
            </a:avLst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lt1"/>
              </a:solidFill>
            </a:endParaRPr>
          </a:p>
        </p:txBody>
      </p:sp>
      <p:sp>
        <p:nvSpPr>
          <p:cNvPr id="10" name="원호 9">
            <a:extLst>
              <a:ext uri="{FF2B5EF4-FFF2-40B4-BE49-F238E27FC236}">
                <a16:creationId xmlns:a16="http://schemas.microsoft.com/office/drawing/2014/main" id="{8BBF9810-E5B1-4E65-BB4D-CDF97FD71182}"/>
              </a:ext>
            </a:extLst>
          </p:cNvPr>
          <p:cNvSpPr/>
          <p:nvPr userDrawn="1"/>
        </p:nvSpPr>
        <p:spPr bwMode="auto">
          <a:xfrm flipH="1">
            <a:off x="6094254" y="2719831"/>
            <a:ext cx="1527175" cy="1527175"/>
          </a:xfrm>
          <a:prstGeom prst="arc">
            <a:avLst>
              <a:gd name="adj1" fmla="val 1296897"/>
              <a:gd name="adj2" fmla="val 20294320"/>
            </a:avLst>
          </a:prstGeom>
          <a:noFill/>
          <a:ln w="25400" algn="ctr">
            <a:solidFill>
              <a:schemeClr val="accent3"/>
            </a:solidFill>
            <a:round/>
            <a:headEnd/>
            <a:tailEnd/>
          </a:ln>
        </p:spPr>
        <p:txBody>
          <a:bodyPr/>
          <a:lstStyle/>
          <a:p>
            <a:pPr algn="ctr" eaLnBrk="1" latinLnBrk="1" hangingPunct="1">
              <a:defRPr/>
            </a:pPr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1" name="원호 10">
            <a:extLst>
              <a:ext uri="{FF2B5EF4-FFF2-40B4-BE49-F238E27FC236}">
                <a16:creationId xmlns:a16="http://schemas.microsoft.com/office/drawing/2014/main" id="{E9F7B53B-E695-43E5-A5C4-FE3615B09A01}"/>
              </a:ext>
            </a:extLst>
          </p:cNvPr>
          <p:cNvSpPr/>
          <p:nvPr userDrawn="1"/>
        </p:nvSpPr>
        <p:spPr bwMode="auto">
          <a:xfrm flipH="1">
            <a:off x="4238466" y="2721419"/>
            <a:ext cx="1527175" cy="1527175"/>
          </a:xfrm>
          <a:prstGeom prst="arc">
            <a:avLst>
              <a:gd name="adj1" fmla="val 11903950"/>
              <a:gd name="adj2" fmla="val 20458568"/>
            </a:avLst>
          </a:prstGeom>
          <a:noFill/>
          <a:ln w="25400" algn="ctr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algn="ctr" eaLnBrk="1" latinLnBrk="1" hangingPunct="1">
              <a:defRPr/>
            </a:pPr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2" name="원호 11">
            <a:extLst>
              <a:ext uri="{FF2B5EF4-FFF2-40B4-BE49-F238E27FC236}">
                <a16:creationId xmlns:a16="http://schemas.microsoft.com/office/drawing/2014/main" id="{90A06305-9C39-41F5-A5A0-9B1133A66522}"/>
              </a:ext>
            </a:extLst>
          </p:cNvPr>
          <p:cNvSpPr/>
          <p:nvPr userDrawn="1"/>
        </p:nvSpPr>
        <p:spPr bwMode="auto">
          <a:xfrm rot="10800000" flipH="1">
            <a:off x="4238466" y="2721419"/>
            <a:ext cx="1527175" cy="1527175"/>
          </a:xfrm>
          <a:prstGeom prst="arc">
            <a:avLst>
              <a:gd name="adj1" fmla="val 11797809"/>
              <a:gd name="adj2" fmla="val 20508079"/>
            </a:avLst>
          </a:prstGeom>
          <a:noFill/>
          <a:ln w="25400" algn="ctr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algn="ctr" eaLnBrk="1" latinLnBrk="1" hangingPunct="1">
              <a:defRPr/>
            </a:pPr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3" name="Rectangle 304">
            <a:extLst>
              <a:ext uri="{FF2B5EF4-FFF2-40B4-BE49-F238E27FC236}">
                <a16:creationId xmlns:a16="http://schemas.microsoft.com/office/drawing/2014/main" id="{3DD41192-07BD-4D70-894D-3C779D56C24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598579" y="3264344"/>
            <a:ext cx="11033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latinLnBrk="1" hangingPunct="1"/>
            <a:r>
              <a:rPr lang="en-US" altLang="ko-KR" sz="1200" dirty="0">
                <a:solidFill>
                  <a:schemeClr val="accent4"/>
                </a:solidFill>
                <a:latin typeface="+mj-lt"/>
                <a:ea typeface="THE정고딕120" pitchFamily="18" charset="-127"/>
              </a:rPr>
              <a:t>Sample</a:t>
            </a:r>
          </a:p>
          <a:p>
            <a:pPr algn="ctr" eaLnBrk="1" latinLnBrk="1" hangingPunct="1"/>
            <a:r>
              <a:rPr lang="en-US" altLang="ko-KR" sz="1200" dirty="0">
                <a:solidFill>
                  <a:schemeClr val="accent4"/>
                </a:solidFill>
                <a:latin typeface="+mj-lt"/>
                <a:ea typeface="THE정고딕120" pitchFamily="18" charset="-127"/>
              </a:rPr>
              <a:t>Text</a:t>
            </a:r>
          </a:p>
        </p:txBody>
      </p: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202C1D29-7735-4E87-988F-69ACFF656E0E}"/>
              </a:ext>
            </a:extLst>
          </p:cNvPr>
          <p:cNvGrpSpPr/>
          <p:nvPr userDrawn="1"/>
        </p:nvGrpSpPr>
        <p:grpSpPr>
          <a:xfrm>
            <a:off x="2384266" y="2719831"/>
            <a:ext cx="1868488" cy="1527175"/>
            <a:chOff x="2384266" y="2719831"/>
            <a:chExt cx="1868488" cy="1527175"/>
          </a:xfrm>
        </p:grpSpPr>
        <p:sp>
          <p:nvSpPr>
            <p:cNvPr id="15" name="원호 14">
              <a:extLst>
                <a:ext uri="{FF2B5EF4-FFF2-40B4-BE49-F238E27FC236}">
                  <a16:creationId xmlns:a16="http://schemas.microsoft.com/office/drawing/2014/main" id="{932F44F5-F779-4FCF-B5D1-CF70982C978D}"/>
                </a:ext>
              </a:extLst>
            </p:cNvPr>
            <p:cNvSpPr/>
            <p:nvPr/>
          </p:nvSpPr>
          <p:spPr bwMode="auto">
            <a:xfrm>
              <a:off x="2384266" y="2719831"/>
              <a:ext cx="1527175" cy="1527175"/>
            </a:xfrm>
            <a:prstGeom prst="arc">
              <a:avLst>
                <a:gd name="adj1" fmla="val 1009554"/>
                <a:gd name="adj2" fmla="val 20558441"/>
              </a:avLst>
            </a:prstGeom>
            <a:noFill/>
            <a:ln w="25400" algn="ctr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 latinLnBrk="1" hangingPunct="1">
                <a:defRPr/>
              </a:pPr>
              <a:endParaRPr lang="ko-KR" altLang="en-US" dirty="0">
                <a:solidFill>
                  <a:schemeClr val="lt1"/>
                </a:solidFill>
              </a:endParaRPr>
            </a:p>
          </p:txBody>
        </p:sp>
        <p:grpSp>
          <p:nvGrpSpPr>
            <p:cNvPr id="16" name="그룹 10">
              <a:extLst>
                <a:ext uri="{FF2B5EF4-FFF2-40B4-BE49-F238E27FC236}">
                  <a16:creationId xmlns:a16="http://schemas.microsoft.com/office/drawing/2014/main" id="{61E12DF4-2060-4664-BB6E-E56B64245B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03504" y="3386580"/>
              <a:ext cx="349250" cy="180975"/>
              <a:chOff x="3789185" y="3464410"/>
              <a:chExt cx="349250" cy="180975"/>
            </a:xfrm>
          </p:grpSpPr>
          <p:cxnSp>
            <p:nvCxnSpPr>
              <p:cNvPr id="17" name="직선 연결선 15">
                <a:extLst>
                  <a:ext uri="{FF2B5EF4-FFF2-40B4-BE49-F238E27FC236}">
                    <a16:creationId xmlns:a16="http://schemas.microsoft.com/office/drawing/2014/main" id="{05C101D5-BF42-4FBD-8F7F-F302DCED4FE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789185" y="3554899"/>
                <a:ext cx="349250" cy="0"/>
              </a:xfrm>
              <a:prstGeom prst="line">
                <a:avLst/>
              </a:prstGeom>
              <a:noFill/>
              <a:ln w="25400" algn="ctr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18" name="그룹 17">
                <a:extLst>
                  <a:ext uri="{FF2B5EF4-FFF2-40B4-BE49-F238E27FC236}">
                    <a16:creationId xmlns:a16="http://schemas.microsoft.com/office/drawing/2014/main" id="{4D1DE409-C7D1-44E8-A78D-60414042AC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8100000">
                <a:off x="3932921" y="3464410"/>
                <a:ext cx="182277" cy="180975"/>
                <a:chOff x="2408521" y="1790621"/>
                <a:chExt cx="172720" cy="172720"/>
              </a:xfrm>
            </p:grpSpPr>
            <p:cxnSp>
              <p:nvCxnSpPr>
                <p:cNvPr id="19" name="직선 연결선 102">
                  <a:extLst>
                    <a:ext uri="{FF2B5EF4-FFF2-40B4-BE49-F238E27FC236}">
                      <a16:creationId xmlns:a16="http://schemas.microsoft.com/office/drawing/2014/main" id="{7735B065-96E0-455E-9874-28073A63089D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2421288" y="1790621"/>
                  <a:ext cx="0" cy="172720"/>
                </a:xfrm>
                <a:prstGeom prst="line">
                  <a:avLst/>
                </a:prstGeom>
                <a:noFill/>
                <a:ln w="25400" algn="ctr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0" name="직선 연결선 105">
                  <a:extLst>
                    <a:ext uri="{FF2B5EF4-FFF2-40B4-BE49-F238E27FC236}">
                      <a16:creationId xmlns:a16="http://schemas.microsoft.com/office/drawing/2014/main" id="{BD9C9FA6-6B14-4267-9BE6-2B4BDD2CC3E6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-5400000">
                  <a:off x="2494881" y="1717119"/>
                  <a:ext cx="0" cy="172720"/>
                </a:xfrm>
                <a:prstGeom prst="line">
                  <a:avLst/>
                </a:prstGeom>
                <a:noFill/>
                <a:ln w="25400" algn="ctr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</p:grpSp>
      <p:cxnSp>
        <p:nvCxnSpPr>
          <p:cNvPr id="21" name="직선 연결선 109">
            <a:extLst>
              <a:ext uri="{FF2B5EF4-FFF2-40B4-BE49-F238E27FC236}">
                <a16:creationId xmlns:a16="http://schemas.microsoft.com/office/drawing/2014/main" id="{9C04BAC6-26C4-48DC-8E60-F513A8D3DC68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5789454" y="3477069"/>
            <a:ext cx="349250" cy="0"/>
          </a:xfrm>
          <a:prstGeom prst="line">
            <a:avLst/>
          </a:prstGeom>
          <a:noFill/>
          <a:ln w="25400" algn="ctr">
            <a:solidFill>
              <a:schemeClr val="accent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2" name="그룹 110">
            <a:extLst>
              <a:ext uri="{FF2B5EF4-FFF2-40B4-BE49-F238E27FC236}">
                <a16:creationId xmlns:a16="http://schemas.microsoft.com/office/drawing/2014/main" id="{3D31B37B-7661-4FBD-AD8F-554AE841AD6D}"/>
              </a:ext>
            </a:extLst>
          </p:cNvPr>
          <p:cNvGrpSpPr>
            <a:grpSpLocks/>
          </p:cNvGrpSpPr>
          <p:nvPr userDrawn="1"/>
        </p:nvGrpSpPr>
        <p:grpSpPr bwMode="auto">
          <a:xfrm rot="8100000">
            <a:off x="5932329" y="3386580"/>
            <a:ext cx="182562" cy="180975"/>
            <a:chOff x="2408532" y="1790622"/>
            <a:chExt cx="172720" cy="172720"/>
          </a:xfrm>
        </p:grpSpPr>
        <p:cxnSp>
          <p:nvCxnSpPr>
            <p:cNvPr id="23" name="직선 연결선 111">
              <a:extLst>
                <a:ext uri="{FF2B5EF4-FFF2-40B4-BE49-F238E27FC236}">
                  <a16:creationId xmlns:a16="http://schemas.microsoft.com/office/drawing/2014/main" id="{2734213A-F134-43F7-A225-E8327294662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421279" y="1790622"/>
              <a:ext cx="0" cy="172720"/>
            </a:xfrm>
            <a:prstGeom prst="line">
              <a:avLst/>
            </a:prstGeom>
            <a:noFill/>
            <a:ln w="25400" algn="ctr">
              <a:solidFill>
                <a:schemeClr val="accent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직선 연결선 112">
              <a:extLst>
                <a:ext uri="{FF2B5EF4-FFF2-40B4-BE49-F238E27FC236}">
                  <a16:creationId xmlns:a16="http://schemas.microsoft.com/office/drawing/2014/main" id="{439BFE5D-C304-4358-8A47-78BC469F0B2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-5400000">
              <a:off x="2494892" y="1717119"/>
              <a:ext cx="0" cy="172720"/>
            </a:xfrm>
            <a:prstGeom prst="line">
              <a:avLst/>
            </a:prstGeom>
            <a:noFill/>
            <a:ln w="25400" algn="ctr">
              <a:solidFill>
                <a:schemeClr val="accent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5" name="Rectangle 304">
            <a:extLst>
              <a:ext uri="{FF2B5EF4-FFF2-40B4-BE49-F238E27FC236}">
                <a16:creationId xmlns:a16="http://schemas.microsoft.com/office/drawing/2014/main" id="{4302D7CF-A057-4751-8F2F-A2DFD970091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433729" y="3264344"/>
            <a:ext cx="11033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/>
            <a:r>
              <a:rPr lang="en-US" altLang="ko-KR" sz="1200" dirty="0">
                <a:solidFill>
                  <a:schemeClr val="accent4"/>
                </a:solidFill>
                <a:latin typeface="+mj-lt"/>
                <a:ea typeface="THE정고딕120" pitchFamily="18" charset="-127"/>
              </a:rPr>
              <a:t>Sample</a:t>
            </a:r>
          </a:p>
          <a:p>
            <a:pPr algn="ctr"/>
            <a:r>
              <a:rPr lang="en-US" altLang="ko-KR" sz="1200" dirty="0">
                <a:solidFill>
                  <a:schemeClr val="accent4"/>
                </a:solidFill>
                <a:latin typeface="+mj-lt"/>
                <a:ea typeface="THE정고딕120" pitchFamily="18" charset="-127"/>
              </a:rPr>
              <a:t>Text</a:t>
            </a:r>
          </a:p>
        </p:txBody>
      </p:sp>
      <p:sp>
        <p:nvSpPr>
          <p:cNvPr id="26" name="Rectangle 304">
            <a:extLst>
              <a:ext uri="{FF2B5EF4-FFF2-40B4-BE49-F238E27FC236}">
                <a16:creationId xmlns:a16="http://schemas.microsoft.com/office/drawing/2014/main" id="{29E6763B-299A-434F-8298-BF93A49DF35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275229" y="3264344"/>
            <a:ext cx="11033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/>
            <a:r>
              <a:rPr lang="en-US" altLang="ko-KR" sz="1200" dirty="0">
                <a:solidFill>
                  <a:schemeClr val="accent4"/>
                </a:solidFill>
                <a:latin typeface="+mj-lt"/>
                <a:ea typeface="THE정고딕120" pitchFamily="18" charset="-127"/>
              </a:rPr>
              <a:t>Sample</a:t>
            </a:r>
          </a:p>
          <a:p>
            <a:pPr algn="ctr"/>
            <a:r>
              <a:rPr lang="en-US" altLang="ko-KR" sz="1200" dirty="0">
                <a:solidFill>
                  <a:schemeClr val="accent4"/>
                </a:solidFill>
                <a:latin typeface="+mj-lt"/>
                <a:ea typeface="THE정고딕120" pitchFamily="18" charset="-127"/>
              </a:rPr>
              <a:t>Text</a:t>
            </a:r>
          </a:p>
        </p:txBody>
      </p:sp>
      <p:grpSp>
        <p:nvGrpSpPr>
          <p:cNvPr id="27" name="그룹 12">
            <a:extLst>
              <a:ext uri="{FF2B5EF4-FFF2-40B4-BE49-F238E27FC236}">
                <a16:creationId xmlns:a16="http://schemas.microsoft.com/office/drawing/2014/main" id="{58A41605-553D-4801-B1E5-9443ACFB69AD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286091" y="4513706"/>
            <a:ext cx="1457325" cy="1455738"/>
            <a:chOff x="4176972" y="4591738"/>
            <a:chExt cx="1457325" cy="1455738"/>
          </a:xfrm>
        </p:grpSpPr>
        <p:sp>
          <p:nvSpPr>
            <p:cNvPr id="28" name="Rectangle 304">
              <a:extLst>
                <a:ext uri="{FF2B5EF4-FFF2-40B4-BE49-F238E27FC236}">
                  <a16:creationId xmlns:a16="http://schemas.microsoft.com/office/drawing/2014/main" id="{8F3A8198-D6EA-485E-8676-08D8293787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9047" y="4926326"/>
              <a:ext cx="1273175" cy="906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>
                <a:lnSpc>
                  <a:spcPct val="120000"/>
                </a:lnSpc>
                <a:buClr>
                  <a:srgbClr val="7BBEF1"/>
                </a:buClr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900" spc="-100" dirty="0">
                  <a:latin typeface="+mn-ea"/>
                </a:rPr>
                <a:t>텍스트를 입력하세요</a:t>
              </a:r>
              <a:endParaRPr kumimoji="0" lang="en-US" altLang="ko-KR" sz="900" spc="-100" dirty="0">
                <a:latin typeface="+mn-ea"/>
              </a:endParaRPr>
            </a:p>
            <a:p>
              <a:pPr>
                <a:lnSpc>
                  <a:spcPct val="120000"/>
                </a:lnSpc>
                <a:buClr>
                  <a:srgbClr val="7BBEF1"/>
                </a:buClr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900" spc="-100" dirty="0">
                  <a:latin typeface="+mn-ea"/>
                </a:rPr>
                <a:t>텍스트를 입력하세요 </a:t>
              </a:r>
              <a:endParaRPr kumimoji="0" lang="en-US" altLang="ko-KR" sz="900" spc="-100" dirty="0">
                <a:latin typeface="+mn-ea"/>
              </a:endParaRPr>
            </a:p>
            <a:p>
              <a:pPr>
                <a:lnSpc>
                  <a:spcPct val="120000"/>
                </a:lnSpc>
                <a:buClr>
                  <a:srgbClr val="7BBEF1"/>
                </a:buClr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900" spc="-100" dirty="0">
                  <a:latin typeface="+mn-ea"/>
                </a:rPr>
                <a:t>텍스트를 입력하세요 </a:t>
              </a:r>
              <a:endParaRPr kumimoji="0" lang="en-US" altLang="ko-KR" sz="900" spc="-100" dirty="0">
                <a:latin typeface="+mn-ea"/>
              </a:endParaRPr>
            </a:p>
            <a:p>
              <a:pPr>
                <a:lnSpc>
                  <a:spcPct val="120000"/>
                </a:lnSpc>
                <a:buClr>
                  <a:srgbClr val="7BBEF1"/>
                </a:buClr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900" spc="-100" dirty="0">
                  <a:latin typeface="+mn-ea"/>
                </a:rPr>
                <a:t>텍스트를 입력하세요 </a:t>
              </a:r>
              <a:endParaRPr kumimoji="0" lang="en-US" altLang="ko-KR" sz="900" spc="-100" dirty="0">
                <a:latin typeface="+mn-ea"/>
              </a:endParaRPr>
            </a:p>
            <a:p>
              <a:pPr>
                <a:lnSpc>
                  <a:spcPct val="120000"/>
                </a:lnSpc>
                <a:buClr>
                  <a:srgbClr val="7BBEF1"/>
                </a:buClr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900" spc="-100" dirty="0">
                  <a:latin typeface="+mn-ea"/>
                </a:rPr>
                <a:t>텍스트를 입력하세요 </a:t>
              </a:r>
              <a:endParaRPr kumimoji="0" lang="en-US" altLang="ko-KR" sz="900" spc="-100" dirty="0">
                <a:latin typeface="+mn-ea"/>
              </a:endParaRPr>
            </a:p>
          </p:txBody>
        </p:sp>
        <p:sp>
          <p:nvSpPr>
            <p:cNvPr id="29" name="직사각형 94">
              <a:extLst>
                <a:ext uri="{FF2B5EF4-FFF2-40B4-BE49-F238E27FC236}">
                  <a16:creationId xmlns:a16="http://schemas.microsoft.com/office/drawing/2014/main" id="{BA50C05B-5C13-4DAA-9ABB-FD8E5C1C37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6972" y="4591738"/>
              <a:ext cx="1457325" cy="1455738"/>
            </a:xfrm>
            <a:prstGeom prst="rect">
              <a:avLst/>
            </a:prstGeom>
            <a:noFill/>
            <a:ln w="25400" algn="ctr">
              <a:solidFill>
                <a:schemeClr val="accent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eaLnBrk="1" latinLnBrk="1" hangingPunct="1"/>
              <a:endParaRPr lang="ko-KR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0" name="그룹 11">
            <a:extLst>
              <a:ext uri="{FF2B5EF4-FFF2-40B4-BE49-F238E27FC236}">
                <a16:creationId xmlns:a16="http://schemas.microsoft.com/office/drawing/2014/main" id="{85DDED7A-C8FB-464E-B9DA-D1BC99139E4E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6186329" y="4513706"/>
            <a:ext cx="1457325" cy="1455738"/>
            <a:chOff x="6110547" y="4591738"/>
            <a:chExt cx="1457325" cy="1455738"/>
          </a:xfrm>
        </p:grpSpPr>
        <p:sp>
          <p:nvSpPr>
            <p:cNvPr id="31" name="Rectangle 304">
              <a:extLst>
                <a:ext uri="{FF2B5EF4-FFF2-40B4-BE49-F238E27FC236}">
                  <a16:creationId xmlns:a16="http://schemas.microsoft.com/office/drawing/2014/main" id="{017C3BEE-4D74-44D0-9F33-3CAE0964DD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02622" y="4926326"/>
              <a:ext cx="1273175" cy="906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>
                <a:lnSpc>
                  <a:spcPct val="120000"/>
                </a:lnSpc>
                <a:buClr>
                  <a:srgbClr val="7BBEF1"/>
                </a:buClr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900" spc="-100" dirty="0">
                  <a:latin typeface="+mn-ea"/>
                </a:rPr>
                <a:t>텍스트를 입력하세요</a:t>
              </a:r>
              <a:endParaRPr kumimoji="0" lang="en-US" altLang="ko-KR" sz="900" spc="-100" dirty="0">
                <a:latin typeface="+mn-ea"/>
              </a:endParaRPr>
            </a:p>
            <a:p>
              <a:pPr>
                <a:lnSpc>
                  <a:spcPct val="120000"/>
                </a:lnSpc>
                <a:buClr>
                  <a:srgbClr val="7BBEF1"/>
                </a:buClr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900" spc="-100" dirty="0">
                  <a:latin typeface="+mn-ea"/>
                </a:rPr>
                <a:t>텍스트를 입력하세요 </a:t>
              </a:r>
              <a:endParaRPr kumimoji="0" lang="en-US" altLang="ko-KR" sz="900" spc="-100" dirty="0">
                <a:latin typeface="+mn-ea"/>
              </a:endParaRPr>
            </a:p>
            <a:p>
              <a:pPr>
                <a:lnSpc>
                  <a:spcPct val="120000"/>
                </a:lnSpc>
                <a:buClr>
                  <a:srgbClr val="7BBEF1"/>
                </a:buClr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900" spc="-100" dirty="0">
                  <a:latin typeface="+mn-ea"/>
                </a:rPr>
                <a:t>텍스트를 입력하세요 </a:t>
              </a:r>
              <a:endParaRPr kumimoji="0" lang="en-US" altLang="ko-KR" sz="900" spc="-100" dirty="0">
                <a:latin typeface="+mn-ea"/>
              </a:endParaRPr>
            </a:p>
            <a:p>
              <a:pPr>
                <a:lnSpc>
                  <a:spcPct val="120000"/>
                </a:lnSpc>
                <a:buClr>
                  <a:srgbClr val="7BBEF1"/>
                </a:buClr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900" spc="-100" dirty="0">
                  <a:latin typeface="+mn-ea"/>
                </a:rPr>
                <a:t>텍스트를 입력하세요 </a:t>
              </a:r>
              <a:endParaRPr kumimoji="0" lang="en-US" altLang="ko-KR" sz="900" spc="-100" dirty="0">
                <a:latin typeface="+mn-ea"/>
              </a:endParaRPr>
            </a:p>
            <a:p>
              <a:pPr>
                <a:lnSpc>
                  <a:spcPct val="120000"/>
                </a:lnSpc>
                <a:buClr>
                  <a:srgbClr val="7BBEF1"/>
                </a:buClr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900" spc="-100" dirty="0">
                  <a:latin typeface="+mn-ea"/>
                </a:rPr>
                <a:t>텍스트를 입력하세요 </a:t>
              </a:r>
              <a:endParaRPr kumimoji="0" lang="en-US" altLang="ko-KR" sz="900" spc="-100" dirty="0">
                <a:latin typeface="+mn-ea"/>
              </a:endParaRPr>
            </a:p>
          </p:txBody>
        </p:sp>
        <p:sp>
          <p:nvSpPr>
            <p:cNvPr id="32" name="직사각형 97">
              <a:extLst>
                <a:ext uri="{FF2B5EF4-FFF2-40B4-BE49-F238E27FC236}">
                  <a16:creationId xmlns:a16="http://schemas.microsoft.com/office/drawing/2014/main" id="{53B66E0F-36EC-4C12-84E4-0EC835DFDB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0547" y="4591738"/>
              <a:ext cx="1457325" cy="1455738"/>
            </a:xfrm>
            <a:prstGeom prst="rect">
              <a:avLst/>
            </a:prstGeom>
            <a:noFill/>
            <a:ln w="25400" algn="ctr">
              <a:solidFill>
                <a:schemeClr val="accent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eaLnBrk="1" latinLnBrk="1" hangingPunct="1"/>
              <a:endParaRPr lang="ko-KR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33" name="Rectangle 304">
            <a:extLst>
              <a:ext uri="{FF2B5EF4-FFF2-40B4-BE49-F238E27FC236}">
                <a16:creationId xmlns:a16="http://schemas.microsoft.com/office/drawing/2014/main" id="{27C09EF5-6D5A-44F0-8035-E8C72AC8002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897029" y="1980056"/>
            <a:ext cx="536575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latinLnBrk="1" hangingPunct="1">
              <a:lnSpc>
                <a:spcPct val="150000"/>
              </a:lnSpc>
            </a:pPr>
            <a:r>
              <a:rPr lang="en-US" altLang="ko-KR" sz="1000" dirty="0">
                <a:solidFill>
                  <a:schemeClr val="bg1"/>
                </a:solidFill>
                <a:latin typeface="Arial" panose="020B0604020202020204" pitchFamily="34" charset="0"/>
                <a:ea typeface="THE정고딕120" pitchFamily="18" charset="-127"/>
                <a:cs typeface="Arial" panose="020B0604020202020204" pitchFamily="34" charset="0"/>
              </a:rPr>
              <a:t>A</a:t>
            </a:r>
          </a:p>
        </p:txBody>
      </p:sp>
      <p:sp>
        <p:nvSpPr>
          <p:cNvPr id="34" name="Rectangle 304">
            <a:extLst>
              <a:ext uri="{FF2B5EF4-FFF2-40B4-BE49-F238E27FC236}">
                <a16:creationId xmlns:a16="http://schemas.microsoft.com/office/drawing/2014/main" id="{9C54FB04-069B-4E5A-8FBA-976689F2402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687729" y="1980056"/>
            <a:ext cx="536575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latinLnBrk="1" hangingPunct="1">
              <a:lnSpc>
                <a:spcPct val="150000"/>
              </a:lnSpc>
            </a:pPr>
            <a:r>
              <a:rPr lang="en-US" altLang="ko-KR" sz="1000" dirty="0">
                <a:solidFill>
                  <a:schemeClr val="bg1"/>
                </a:solidFill>
                <a:latin typeface="Arial" panose="020B0604020202020204" pitchFamily="34" charset="0"/>
                <a:ea typeface="THE정고딕120" pitchFamily="18" charset="-127"/>
                <a:cs typeface="Arial" panose="020B0604020202020204" pitchFamily="34" charset="0"/>
              </a:rPr>
              <a:t>B</a:t>
            </a:r>
          </a:p>
        </p:txBody>
      </p:sp>
      <p:sp>
        <p:nvSpPr>
          <p:cNvPr id="35" name="Rectangle 304">
            <a:extLst>
              <a:ext uri="{FF2B5EF4-FFF2-40B4-BE49-F238E27FC236}">
                <a16:creationId xmlns:a16="http://schemas.microsoft.com/office/drawing/2014/main" id="{65539684-F960-4B0B-BE97-3E9B112A689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573679" y="1980056"/>
            <a:ext cx="536575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latinLnBrk="1" hangingPunct="1">
              <a:lnSpc>
                <a:spcPct val="150000"/>
              </a:lnSpc>
            </a:pPr>
            <a:r>
              <a:rPr lang="en-US" altLang="ko-KR" sz="1000" dirty="0">
                <a:solidFill>
                  <a:schemeClr val="bg1"/>
                </a:solidFill>
                <a:latin typeface="Arial" panose="020B0604020202020204" pitchFamily="34" charset="0"/>
                <a:ea typeface="THE정고딕120" pitchFamily="18" charset="-127"/>
                <a:cs typeface="Arial" panose="020B0604020202020204" pitchFamily="34" charset="0"/>
              </a:rPr>
              <a:t>C</a:t>
            </a:r>
          </a:p>
        </p:txBody>
      </p:sp>
      <p:grpSp>
        <p:nvGrpSpPr>
          <p:cNvPr id="36" name="그룹 12">
            <a:extLst>
              <a:ext uri="{FF2B5EF4-FFF2-40B4-BE49-F238E27FC236}">
                <a16:creationId xmlns:a16="http://schemas.microsoft.com/office/drawing/2014/main" id="{4F7B332B-628E-4D5B-8F53-5D35AF45DFF6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2465999" y="4513706"/>
            <a:ext cx="1457325" cy="1455738"/>
            <a:chOff x="4176972" y="4591738"/>
            <a:chExt cx="1457325" cy="1455738"/>
          </a:xfrm>
        </p:grpSpPr>
        <p:sp>
          <p:nvSpPr>
            <p:cNvPr id="37" name="Rectangle 304">
              <a:extLst>
                <a:ext uri="{FF2B5EF4-FFF2-40B4-BE49-F238E27FC236}">
                  <a16:creationId xmlns:a16="http://schemas.microsoft.com/office/drawing/2014/main" id="{0198A8A1-D2B3-4F65-8BF6-701C15D55A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9047" y="4926326"/>
              <a:ext cx="1273175" cy="906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>
                <a:lnSpc>
                  <a:spcPct val="120000"/>
                </a:lnSpc>
                <a:buClr>
                  <a:srgbClr val="7BBEF1"/>
                </a:buClr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900" spc="-100" dirty="0">
                  <a:latin typeface="+mn-ea"/>
                </a:rPr>
                <a:t>텍스트를 입력하세요</a:t>
              </a:r>
              <a:endParaRPr kumimoji="0" lang="en-US" altLang="ko-KR" sz="900" spc="-100" dirty="0">
                <a:latin typeface="+mn-ea"/>
              </a:endParaRPr>
            </a:p>
            <a:p>
              <a:pPr>
                <a:lnSpc>
                  <a:spcPct val="120000"/>
                </a:lnSpc>
                <a:buClr>
                  <a:srgbClr val="7BBEF1"/>
                </a:buClr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900" spc="-100" dirty="0">
                  <a:latin typeface="+mn-ea"/>
                </a:rPr>
                <a:t>텍스트를 입력하세요 </a:t>
              </a:r>
              <a:endParaRPr kumimoji="0" lang="en-US" altLang="ko-KR" sz="900" spc="-100" dirty="0">
                <a:latin typeface="+mn-ea"/>
              </a:endParaRPr>
            </a:p>
            <a:p>
              <a:pPr>
                <a:lnSpc>
                  <a:spcPct val="120000"/>
                </a:lnSpc>
                <a:buClr>
                  <a:srgbClr val="7BBEF1"/>
                </a:buClr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900" spc="-100" dirty="0">
                  <a:latin typeface="+mn-ea"/>
                </a:rPr>
                <a:t>텍스트를 입력하세요 </a:t>
              </a:r>
              <a:endParaRPr kumimoji="0" lang="en-US" altLang="ko-KR" sz="900" spc="-100" dirty="0">
                <a:latin typeface="+mn-ea"/>
              </a:endParaRPr>
            </a:p>
            <a:p>
              <a:pPr>
                <a:lnSpc>
                  <a:spcPct val="120000"/>
                </a:lnSpc>
                <a:buClr>
                  <a:srgbClr val="7BBEF1"/>
                </a:buClr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900" spc="-100" dirty="0">
                  <a:latin typeface="+mn-ea"/>
                </a:rPr>
                <a:t>텍스트를 입력하세요 </a:t>
              </a:r>
              <a:endParaRPr kumimoji="0" lang="en-US" altLang="ko-KR" sz="900" spc="-100" dirty="0">
                <a:latin typeface="+mn-ea"/>
              </a:endParaRPr>
            </a:p>
            <a:p>
              <a:pPr>
                <a:lnSpc>
                  <a:spcPct val="120000"/>
                </a:lnSpc>
                <a:buClr>
                  <a:srgbClr val="7BBEF1"/>
                </a:buClr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900" spc="-100" dirty="0">
                  <a:latin typeface="+mn-ea"/>
                </a:rPr>
                <a:t>텍스트를 입력하세요 </a:t>
              </a:r>
              <a:endParaRPr kumimoji="0" lang="en-US" altLang="ko-KR" sz="900" spc="-100" dirty="0">
                <a:latin typeface="+mn-ea"/>
              </a:endParaRPr>
            </a:p>
          </p:txBody>
        </p:sp>
        <p:sp>
          <p:nvSpPr>
            <p:cNvPr id="38" name="직사각형 94">
              <a:extLst>
                <a:ext uri="{FF2B5EF4-FFF2-40B4-BE49-F238E27FC236}">
                  <a16:creationId xmlns:a16="http://schemas.microsoft.com/office/drawing/2014/main" id="{92F212D4-4206-44A4-B4EC-8A8CFA2F49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6972" y="4591738"/>
              <a:ext cx="1457325" cy="1455738"/>
            </a:xfrm>
            <a:prstGeom prst="rect">
              <a:avLst/>
            </a:prstGeom>
            <a:noFill/>
            <a:ln w="25400" algn="ctr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eaLnBrk="1" latinLnBrk="1" hangingPunct="1"/>
              <a:endParaRPr lang="ko-KR" alt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39" name="텍스트 개체 틀 3">
            <a:extLst>
              <a:ext uri="{FF2B5EF4-FFF2-40B4-BE49-F238E27FC236}">
                <a16:creationId xmlns:a16="http://schemas.microsoft.com/office/drawing/2014/main" id="{92709B62-2F32-4FD1-AB83-492AC87653D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0" y="915972"/>
            <a:ext cx="9906000" cy="577604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1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altLang="ko-KR" sz="1600" b="1" kern="0" spc="-150" baseline="0" dirty="0" smtClean="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dirty="0"/>
              <a:t>마스터 텍스트 스타일을 편집하려면 클릭</a:t>
            </a:r>
            <a:r>
              <a:rPr lang="en-US" altLang="ko-KR" dirty="0"/>
              <a:t>16pt</a:t>
            </a:r>
            <a:endParaRPr lang="ko-KR" altLang="en-US" dirty="0"/>
          </a:p>
        </p:txBody>
      </p:sp>
      <p:grpSp>
        <p:nvGrpSpPr>
          <p:cNvPr id="40" name="그룹 39">
            <a:extLst>
              <a:ext uri="{FF2B5EF4-FFF2-40B4-BE49-F238E27FC236}">
                <a16:creationId xmlns:a16="http://schemas.microsoft.com/office/drawing/2014/main" id="{C999D9B8-7AE1-45FC-83A9-C1D29BB1F45B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41" name="액자 48">
              <a:extLst>
                <a:ext uri="{FF2B5EF4-FFF2-40B4-BE49-F238E27FC236}">
                  <a16:creationId xmlns:a16="http://schemas.microsoft.com/office/drawing/2014/main" id="{CEB0D34A-69E6-4AA6-9DFA-2F8683E683F7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2" name="액자 48">
              <a:extLst>
                <a:ext uri="{FF2B5EF4-FFF2-40B4-BE49-F238E27FC236}">
                  <a16:creationId xmlns:a16="http://schemas.microsoft.com/office/drawing/2014/main" id="{D4CA7CFD-7F5A-407C-AB1E-E5E5E2F65B72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43" name="자유형 8">
            <a:extLst>
              <a:ext uri="{FF2B5EF4-FFF2-40B4-BE49-F238E27FC236}">
                <a16:creationId xmlns:a16="http://schemas.microsoft.com/office/drawing/2014/main" id="{A802563D-48AD-4B99-888D-0E3018A1CE2D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200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4" name="제목 1">
            <a:extLst>
              <a:ext uri="{FF2B5EF4-FFF2-40B4-BE49-F238E27FC236}">
                <a16:creationId xmlns:a16="http://schemas.microsoft.com/office/drawing/2014/main" id="{819B0595-57AC-4B6F-AA7B-5E41FE3219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914" y="140110"/>
            <a:ext cx="7726020" cy="46166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lang="ko-KR" altLang="en-US" sz="2400" b="1" spc="-2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pPr lvl="0" algn="l" eaLnBrk="0" fontAlgn="base" hangingPunct="0">
              <a:spcAft>
                <a:spcPct val="0"/>
              </a:spcAft>
            </a:pPr>
            <a:r>
              <a:rPr lang="ko-KR" altLang="en-US" dirty="0"/>
              <a:t>타이틀을 입력하세요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590C23E0-DADE-46CF-862A-571938FF01B8}"/>
              </a:ext>
            </a:extLst>
          </p:cNvPr>
          <p:cNvSpPr/>
          <p:nvPr userDrawn="1"/>
        </p:nvSpPr>
        <p:spPr>
          <a:xfrm flipH="1">
            <a:off x="-2" y="0"/>
            <a:ext cx="9906001" cy="54000"/>
          </a:xfrm>
          <a:prstGeom prst="rect">
            <a:avLst/>
          </a:prstGeom>
          <a:solidFill>
            <a:srgbClr val="98C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/>
          </a:p>
        </p:txBody>
      </p:sp>
      <p:grpSp>
        <p:nvGrpSpPr>
          <p:cNvPr id="46" name="그룹 45">
            <a:extLst>
              <a:ext uri="{FF2B5EF4-FFF2-40B4-BE49-F238E27FC236}">
                <a16:creationId xmlns:a16="http://schemas.microsoft.com/office/drawing/2014/main" id="{562C7D28-8FC4-4263-A805-8D9A29FA700A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47" name="액자 48">
              <a:extLst>
                <a:ext uri="{FF2B5EF4-FFF2-40B4-BE49-F238E27FC236}">
                  <a16:creationId xmlns:a16="http://schemas.microsoft.com/office/drawing/2014/main" id="{E5D3CB0B-382C-45B0-9E38-40295CDFF277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8" name="액자 48">
              <a:extLst>
                <a:ext uri="{FF2B5EF4-FFF2-40B4-BE49-F238E27FC236}">
                  <a16:creationId xmlns:a16="http://schemas.microsoft.com/office/drawing/2014/main" id="{DB7825BC-5447-4D1B-8BE3-9AA6FF39CAE9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49" name="자유형 8">
            <a:extLst>
              <a:ext uri="{FF2B5EF4-FFF2-40B4-BE49-F238E27FC236}">
                <a16:creationId xmlns:a16="http://schemas.microsoft.com/office/drawing/2014/main" id="{4EE2CC59-1B31-4788-9EC6-70AC655958E3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200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4" name="Rectangle 17">
            <a:extLst>
              <a:ext uri="{FF2B5EF4-FFF2-40B4-BE49-F238E27FC236}">
                <a16:creationId xmlns:a16="http://schemas.microsoft.com/office/drawing/2014/main" id="{ACFE3797-3A71-4534-A97C-7533FD61D6C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809199" y="6606141"/>
            <a:ext cx="286014" cy="153835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>
            <a:noAutofit/>
          </a:bodyPr>
          <a:lstStyle/>
          <a:p>
            <a:pPr algn="ctr">
              <a:defRPr/>
            </a:pPr>
            <a:fld id="{87EC810E-F784-4439-A0DB-2C7343AB6795}" type="slidenum">
              <a:rPr lang="en-US" altLang="ko-KR" sz="800" kern="1200">
                <a:ln>
                  <a:solidFill>
                    <a:prstClr val="white">
                      <a:alpha val="0"/>
                    </a:prstClr>
                  </a:solidFill>
                </a:ln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US" altLang="ko-KR" sz="800" kern="1200" dirty="0">
              <a:ln>
                <a:solidFill>
                  <a:prstClr val="white">
                    <a:alpha val="0"/>
                  </a:prstClr>
                </a:solidFill>
              </a:ln>
              <a:gradFill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55" name="직사각형 54">
            <a:extLst>
              <a:ext uri="{FF2B5EF4-FFF2-40B4-BE49-F238E27FC236}">
                <a16:creationId xmlns:a16="http://schemas.microsoft.com/office/drawing/2014/main" id="{DEF49C29-B6F6-49D3-BEE3-62E873BA166C}"/>
              </a:ext>
            </a:extLst>
          </p:cNvPr>
          <p:cNvSpPr/>
          <p:nvPr userDrawn="1"/>
        </p:nvSpPr>
        <p:spPr>
          <a:xfrm>
            <a:off x="8020129" y="6586877"/>
            <a:ext cx="1772280" cy="192360"/>
          </a:xfrm>
          <a:prstGeom prst="rect">
            <a:avLst/>
          </a:prstGeom>
        </p:spPr>
        <p:txBody>
          <a:bodyPr wrap="none" lIns="0" anchor="ctr">
            <a:spAutoFit/>
          </a:bodyPr>
          <a:lstStyle/>
          <a:p>
            <a:pPr algn="r" latinLnBrk="0">
              <a:spcBef>
                <a:spcPts val="200"/>
              </a:spcBef>
            </a:pPr>
            <a:r>
              <a:rPr lang="en-US" altLang="ko-KR" sz="650" kern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삼성긴고딕 Regular" panose="020B0600000101010101" pitchFamily="50" charset="-127"/>
                <a:cs typeface="Calibri" panose="020F0502020204030204" pitchFamily="34" charset="0"/>
              </a:rPr>
              <a:t>Copyright by Softcamp Co., Ltd.. All right reserved</a:t>
            </a:r>
          </a:p>
        </p:txBody>
      </p:sp>
    </p:spTree>
    <p:extLst>
      <p:ext uri="{BB962C8B-B14F-4D97-AF65-F5344CB8AC3E}">
        <p14:creationId xmlns:p14="http://schemas.microsoft.com/office/powerpoint/2010/main" val="784832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3795E429-D856-42EB-9738-5D457BD739BB}"/>
              </a:ext>
            </a:extLst>
          </p:cNvPr>
          <p:cNvSpPr/>
          <p:nvPr userDrawn="1"/>
        </p:nvSpPr>
        <p:spPr>
          <a:xfrm>
            <a:off x="6864989" y="3067230"/>
            <a:ext cx="1656000" cy="3072313"/>
          </a:xfrm>
          <a:prstGeom prst="roundRect">
            <a:avLst>
              <a:gd name="adj" fmla="val 3576"/>
            </a:avLst>
          </a:prstGeom>
          <a:solidFill>
            <a:srgbClr val="E8E9EB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Rectangle 36">
            <a:extLst>
              <a:ext uri="{FF2B5EF4-FFF2-40B4-BE49-F238E27FC236}">
                <a16:creationId xmlns:a16="http://schemas.microsoft.com/office/drawing/2014/main" id="{395D4A05-C19F-4145-9563-7B8BE508EAE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869669" y="4485506"/>
            <a:ext cx="1617846" cy="93871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/>
          <a:p>
            <a:pPr marL="108000" indent="-108000" fontAlgn="base">
              <a:spcBef>
                <a:spcPct val="0"/>
              </a:spcBef>
              <a:spcAft>
                <a:spcPts val="300"/>
              </a:spcAft>
              <a:buClr>
                <a:srgbClr val="081D58"/>
              </a:buClr>
              <a:buSzPct val="85000"/>
              <a:buFont typeface="Arial" panose="020B0604020202020204" pitchFamily="34" charset="0"/>
              <a:buChar char="•"/>
            </a:pPr>
            <a:r>
              <a:rPr kumimoji="1" lang="ko-KR" altLang="en-US" sz="900" spc="-70" dirty="0">
                <a:ln>
                  <a:solidFill>
                    <a:schemeClr val="accent3">
                      <a:lumMod val="75000"/>
                      <a:alpha val="0"/>
                    </a:schemeClr>
                  </a:solidFill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텍스트를 입력하세요</a:t>
            </a:r>
            <a:endParaRPr kumimoji="1" lang="en-US" altLang="ko-KR" sz="900" spc="-70" dirty="0">
              <a:ln>
                <a:solidFill>
                  <a:schemeClr val="accent3">
                    <a:lumMod val="75000"/>
                    <a:alpha val="0"/>
                  </a:schemeClr>
                </a:solidFill>
              </a:ln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108000" indent="-108000" fontAlgn="base">
              <a:spcBef>
                <a:spcPct val="0"/>
              </a:spcBef>
              <a:spcAft>
                <a:spcPts val="300"/>
              </a:spcAft>
              <a:buClr>
                <a:srgbClr val="081D58"/>
              </a:buClr>
              <a:buSzPct val="85000"/>
              <a:buFont typeface="Arial" panose="020B0604020202020204" pitchFamily="34" charset="0"/>
              <a:buChar char="•"/>
            </a:pPr>
            <a:r>
              <a:rPr lang="ko-KR" altLang="en-US" sz="900" spc="-70" dirty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텍스트를 입력하세요</a:t>
            </a:r>
            <a:endParaRPr lang="en-US" altLang="ko-KR" sz="900" spc="-70" dirty="0"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08000" indent="-108000" fontAlgn="base">
              <a:spcBef>
                <a:spcPct val="0"/>
              </a:spcBef>
              <a:spcAft>
                <a:spcPts val="300"/>
              </a:spcAft>
              <a:buClr>
                <a:srgbClr val="081D58"/>
              </a:buClr>
              <a:buSzPct val="85000"/>
              <a:buFont typeface="Arial" panose="020B0604020202020204" pitchFamily="34" charset="0"/>
              <a:buChar char="•"/>
            </a:pPr>
            <a:r>
              <a:rPr lang="ko-KR" altLang="en-US" sz="900" spc="-70" dirty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텍스트를 입력하세요</a:t>
            </a:r>
            <a:endParaRPr lang="en-US" altLang="ko-KR" sz="900" spc="-70" dirty="0"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</a:endParaRPr>
          </a:p>
          <a:p>
            <a:pPr marL="108000" indent="-108000" fontAlgn="base">
              <a:spcBef>
                <a:spcPct val="0"/>
              </a:spcBef>
              <a:spcAft>
                <a:spcPts val="300"/>
              </a:spcAft>
              <a:buClr>
                <a:srgbClr val="081D58"/>
              </a:buClr>
              <a:buSzPct val="85000"/>
              <a:buFont typeface="Arial" panose="020B0604020202020204" pitchFamily="34" charset="0"/>
              <a:buChar char="•"/>
            </a:pPr>
            <a:r>
              <a:rPr lang="ko-KR" altLang="en-US" sz="900" spc="-70" dirty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텍스트를 입력하세요</a:t>
            </a:r>
            <a:endParaRPr lang="en-US" altLang="ko-KR" sz="900" spc="-70" dirty="0"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08000" indent="-108000" fontAlgn="base">
              <a:spcBef>
                <a:spcPct val="0"/>
              </a:spcBef>
              <a:spcAft>
                <a:spcPts val="300"/>
              </a:spcAft>
              <a:buClr>
                <a:srgbClr val="081D58"/>
              </a:buClr>
              <a:buSzPct val="85000"/>
              <a:buFont typeface="Arial" panose="020B0604020202020204" pitchFamily="34" charset="0"/>
              <a:buChar char="•"/>
            </a:pPr>
            <a:endParaRPr lang="en-US" altLang="ko-KR" sz="900" spc="-70" dirty="0"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254BA4E1-7AED-4334-A4CB-A52307ABC843}"/>
              </a:ext>
            </a:extLst>
          </p:cNvPr>
          <p:cNvSpPr/>
          <p:nvPr userDrawn="1"/>
        </p:nvSpPr>
        <p:spPr>
          <a:xfrm>
            <a:off x="5064099" y="3067230"/>
            <a:ext cx="1656000" cy="3072313"/>
          </a:xfrm>
          <a:prstGeom prst="roundRect">
            <a:avLst>
              <a:gd name="adj" fmla="val 3576"/>
            </a:avLst>
          </a:prstGeom>
          <a:noFill/>
          <a:ln w="12700">
            <a:solidFill>
              <a:srgbClr val="E8E9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Rectangle 36">
            <a:extLst>
              <a:ext uri="{FF2B5EF4-FFF2-40B4-BE49-F238E27FC236}">
                <a16:creationId xmlns:a16="http://schemas.microsoft.com/office/drawing/2014/main" id="{BBA69C21-625B-4616-B73C-F2E46C14A0A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048820" y="4485506"/>
            <a:ext cx="1617846" cy="93871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/>
          <a:p>
            <a:pPr marL="108000" indent="-108000" fontAlgn="base">
              <a:spcBef>
                <a:spcPct val="0"/>
              </a:spcBef>
              <a:spcAft>
                <a:spcPts val="300"/>
              </a:spcAft>
              <a:buClr>
                <a:srgbClr val="418EC7"/>
              </a:buClr>
              <a:buSzPct val="85000"/>
              <a:buFont typeface="Arial" panose="020B0604020202020204" pitchFamily="34" charset="0"/>
              <a:buChar char="•"/>
            </a:pPr>
            <a:r>
              <a:rPr kumimoji="1" lang="ko-KR" altLang="en-US" sz="900" spc="-70" dirty="0">
                <a:ln>
                  <a:solidFill>
                    <a:schemeClr val="accent3">
                      <a:lumMod val="75000"/>
                      <a:alpha val="0"/>
                    </a:schemeClr>
                  </a:solidFill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텍스트를 입력하세요</a:t>
            </a:r>
            <a:endParaRPr kumimoji="1" lang="en-US" altLang="ko-KR" sz="900" spc="-70" dirty="0">
              <a:ln>
                <a:solidFill>
                  <a:schemeClr val="accent3">
                    <a:lumMod val="75000"/>
                    <a:alpha val="0"/>
                  </a:schemeClr>
                </a:solidFill>
              </a:ln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108000" indent="-108000" fontAlgn="base">
              <a:spcBef>
                <a:spcPct val="0"/>
              </a:spcBef>
              <a:spcAft>
                <a:spcPts val="300"/>
              </a:spcAft>
              <a:buClr>
                <a:srgbClr val="418EC7"/>
              </a:buClr>
              <a:buSzPct val="85000"/>
              <a:buFont typeface="Arial" panose="020B0604020202020204" pitchFamily="34" charset="0"/>
              <a:buChar char="•"/>
            </a:pPr>
            <a:r>
              <a:rPr lang="ko-KR" altLang="en-US" sz="900" spc="-70" dirty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텍스트를 입력하세요</a:t>
            </a:r>
            <a:endParaRPr lang="en-US" altLang="ko-KR" sz="900" spc="-70" dirty="0"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</a:endParaRPr>
          </a:p>
          <a:p>
            <a:pPr marL="108000" indent="-108000" fontAlgn="base">
              <a:spcBef>
                <a:spcPct val="0"/>
              </a:spcBef>
              <a:spcAft>
                <a:spcPts val="300"/>
              </a:spcAft>
              <a:buClr>
                <a:srgbClr val="418EC7"/>
              </a:buClr>
              <a:buSzPct val="85000"/>
              <a:buFont typeface="Arial" panose="020B0604020202020204" pitchFamily="34" charset="0"/>
              <a:buChar char="•"/>
            </a:pPr>
            <a:r>
              <a:rPr lang="ko-KR" altLang="en-US" sz="900" spc="-70" dirty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텍스트를 입력하세요</a:t>
            </a:r>
            <a:endParaRPr lang="en-US" altLang="ko-KR" sz="900" spc="-70" dirty="0"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</a:endParaRPr>
          </a:p>
          <a:p>
            <a:pPr marL="108000" indent="-108000" fontAlgn="base">
              <a:spcBef>
                <a:spcPct val="0"/>
              </a:spcBef>
              <a:spcAft>
                <a:spcPts val="300"/>
              </a:spcAft>
              <a:buClr>
                <a:srgbClr val="418EC7"/>
              </a:buClr>
              <a:buSzPct val="85000"/>
              <a:buFont typeface="Arial" panose="020B0604020202020204" pitchFamily="34" charset="0"/>
              <a:buChar char="•"/>
            </a:pPr>
            <a:r>
              <a:rPr lang="ko-KR" altLang="en-US" sz="900" spc="-70" dirty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텍스트를 입력하세요</a:t>
            </a:r>
            <a:endParaRPr lang="en-US" altLang="ko-KR" sz="900" spc="-70" dirty="0"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</a:endParaRPr>
          </a:p>
          <a:p>
            <a:pPr marL="108000" indent="-108000" fontAlgn="base">
              <a:spcBef>
                <a:spcPct val="0"/>
              </a:spcBef>
              <a:spcAft>
                <a:spcPts val="300"/>
              </a:spcAft>
              <a:buClr>
                <a:srgbClr val="418EC7"/>
              </a:buClr>
              <a:buSzPct val="85000"/>
              <a:buFont typeface="Arial" panose="020B0604020202020204" pitchFamily="34" charset="0"/>
              <a:buChar char="•"/>
            </a:pPr>
            <a:endParaRPr lang="en-US" altLang="ko-KR" sz="900" spc="-70" dirty="0"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</a:endParaRPr>
          </a:p>
        </p:txBody>
      </p:sp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DF137162-B5A6-40B6-AF4C-14B391B276D8}"/>
              </a:ext>
            </a:extLst>
          </p:cNvPr>
          <p:cNvSpPr/>
          <p:nvPr userDrawn="1"/>
        </p:nvSpPr>
        <p:spPr>
          <a:xfrm>
            <a:off x="3263210" y="3067230"/>
            <a:ext cx="1656000" cy="3072313"/>
          </a:xfrm>
          <a:prstGeom prst="roundRect">
            <a:avLst>
              <a:gd name="adj" fmla="val 3576"/>
            </a:avLst>
          </a:prstGeom>
          <a:solidFill>
            <a:srgbClr val="E8E9EB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Rectangle 36">
            <a:extLst>
              <a:ext uri="{FF2B5EF4-FFF2-40B4-BE49-F238E27FC236}">
                <a16:creationId xmlns:a16="http://schemas.microsoft.com/office/drawing/2014/main" id="{2A0ED721-344F-4BD0-B91A-213FC071802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259776" y="4485506"/>
            <a:ext cx="1617846" cy="93871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/>
          <a:p>
            <a:pPr marL="108000" indent="-108000" fontAlgn="base">
              <a:spcBef>
                <a:spcPct val="0"/>
              </a:spcBef>
              <a:spcAft>
                <a:spcPts val="300"/>
              </a:spcAft>
              <a:buClr>
                <a:srgbClr val="081D58"/>
              </a:buClr>
              <a:buSzPct val="85000"/>
              <a:buFont typeface="Arial" panose="020B0604020202020204" pitchFamily="34" charset="0"/>
              <a:buChar char="•"/>
            </a:pPr>
            <a:r>
              <a:rPr kumimoji="1" lang="ko-KR" altLang="en-US" sz="900" spc="-70" dirty="0">
                <a:ln>
                  <a:solidFill>
                    <a:schemeClr val="accent3">
                      <a:lumMod val="75000"/>
                      <a:alpha val="0"/>
                    </a:schemeClr>
                  </a:solidFill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텍스트를 입력하세요</a:t>
            </a:r>
            <a:endParaRPr kumimoji="1" lang="en-US" altLang="ko-KR" sz="900" spc="-70" dirty="0">
              <a:ln>
                <a:solidFill>
                  <a:schemeClr val="accent3">
                    <a:lumMod val="75000"/>
                    <a:alpha val="0"/>
                  </a:schemeClr>
                </a:solidFill>
              </a:ln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108000" indent="-108000" fontAlgn="base">
              <a:spcBef>
                <a:spcPct val="0"/>
              </a:spcBef>
              <a:spcAft>
                <a:spcPts val="300"/>
              </a:spcAft>
              <a:buClr>
                <a:srgbClr val="081D58"/>
              </a:buClr>
              <a:buSzPct val="85000"/>
              <a:buFont typeface="Arial" panose="020B0604020202020204" pitchFamily="34" charset="0"/>
              <a:buChar char="•"/>
            </a:pPr>
            <a:r>
              <a:rPr lang="ko-KR" altLang="en-US" sz="900" spc="-70" dirty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텍스트를 입력하세요</a:t>
            </a:r>
            <a:endParaRPr lang="en-US" altLang="ko-KR" sz="900" spc="-70" dirty="0"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08000" indent="-108000" fontAlgn="base">
              <a:spcBef>
                <a:spcPct val="0"/>
              </a:spcBef>
              <a:spcAft>
                <a:spcPts val="300"/>
              </a:spcAft>
              <a:buClr>
                <a:srgbClr val="081D58"/>
              </a:buClr>
              <a:buSzPct val="85000"/>
              <a:buFont typeface="Arial" panose="020B0604020202020204" pitchFamily="34" charset="0"/>
              <a:buChar char="•"/>
            </a:pPr>
            <a:r>
              <a:rPr lang="ko-KR" altLang="en-US" sz="900" spc="-70" dirty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텍스트를 입력하세요</a:t>
            </a:r>
            <a:endParaRPr lang="en-US" altLang="ko-KR" sz="900" spc="-70" dirty="0"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</a:endParaRPr>
          </a:p>
          <a:p>
            <a:pPr marL="108000" indent="-108000" fontAlgn="base">
              <a:spcBef>
                <a:spcPct val="0"/>
              </a:spcBef>
              <a:spcAft>
                <a:spcPts val="300"/>
              </a:spcAft>
              <a:buClr>
                <a:srgbClr val="081D58"/>
              </a:buClr>
              <a:buSzPct val="85000"/>
              <a:buFont typeface="Arial" panose="020B0604020202020204" pitchFamily="34" charset="0"/>
              <a:buChar char="•"/>
            </a:pPr>
            <a:r>
              <a:rPr lang="ko-KR" altLang="en-US" sz="900" spc="-70" dirty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텍스트를 입력하세요</a:t>
            </a:r>
            <a:endParaRPr lang="en-US" altLang="ko-KR" sz="900" spc="-70" dirty="0"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08000" indent="-108000" fontAlgn="base">
              <a:spcBef>
                <a:spcPct val="0"/>
              </a:spcBef>
              <a:spcAft>
                <a:spcPts val="300"/>
              </a:spcAft>
              <a:buClr>
                <a:srgbClr val="081D58"/>
              </a:buClr>
              <a:buSzPct val="85000"/>
              <a:buFont typeface="Arial" panose="020B0604020202020204" pitchFamily="34" charset="0"/>
              <a:buChar char="•"/>
            </a:pPr>
            <a:endParaRPr lang="en-US" altLang="ko-KR" sz="900" spc="-70" dirty="0"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A7E0B311-6F8F-4A30-8104-DC11FD523456}"/>
              </a:ext>
            </a:extLst>
          </p:cNvPr>
          <p:cNvSpPr/>
          <p:nvPr userDrawn="1"/>
        </p:nvSpPr>
        <p:spPr>
          <a:xfrm>
            <a:off x="1462321" y="3067230"/>
            <a:ext cx="1656000" cy="3072313"/>
          </a:xfrm>
          <a:prstGeom prst="roundRect">
            <a:avLst>
              <a:gd name="adj" fmla="val 3576"/>
            </a:avLst>
          </a:prstGeom>
          <a:noFill/>
          <a:ln w="12700">
            <a:solidFill>
              <a:srgbClr val="E8E9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Rectangle 36">
            <a:extLst>
              <a:ext uri="{FF2B5EF4-FFF2-40B4-BE49-F238E27FC236}">
                <a16:creationId xmlns:a16="http://schemas.microsoft.com/office/drawing/2014/main" id="{5E62041F-184E-4D3A-9795-D003E8034B4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438927" y="4485506"/>
            <a:ext cx="1617846" cy="93871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/>
          <a:p>
            <a:pPr marL="108000" indent="-108000" fontAlgn="base">
              <a:spcBef>
                <a:spcPct val="0"/>
              </a:spcBef>
              <a:spcAft>
                <a:spcPts val="300"/>
              </a:spcAft>
              <a:buClr>
                <a:srgbClr val="418EC7"/>
              </a:buClr>
              <a:buSzPct val="85000"/>
              <a:buFont typeface="Arial" panose="020B0604020202020204" pitchFamily="34" charset="0"/>
              <a:buChar char="•"/>
            </a:pPr>
            <a:r>
              <a:rPr kumimoji="1" lang="ko-KR" altLang="en-US" sz="900" spc="-70" dirty="0">
                <a:ln>
                  <a:solidFill>
                    <a:schemeClr val="accent3">
                      <a:lumMod val="75000"/>
                      <a:alpha val="0"/>
                    </a:schemeClr>
                  </a:solidFill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텍스트를 입력하세요</a:t>
            </a:r>
            <a:endParaRPr kumimoji="1" lang="en-US" altLang="ko-KR" sz="900" spc="-70" dirty="0">
              <a:ln>
                <a:solidFill>
                  <a:schemeClr val="accent3">
                    <a:lumMod val="75000"/>
                    <a:alpha val="0"/>
                  </a:schemeClr>
                </a:solidFill>
              </a:ln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108000" indent="-108000" fontAlgn="base">
              <a:spcBef>
                <a:spcPct val="0"/>
              </a:spcBef>
              <a:spcAft>
                <a:spcPts val="300"/>
              </a:spcAft>
              <a:buClr>
                <a:srgbClr val="418EC7"/>
              </a:buClr>
              <a:buSzPct val="85000"/>
              <a:buFont typeface="Arial" panose="020B0604020202020204" pitchFamily="34" charset="0"/>
              <a:buChar char="•"/>
            </a:pPr>
            <a:r>
              <a:rPr lang="ko-KR" altLang="en-US" sz="900" spc="-70" dirty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텍스트를 입력하세요</a:t>
            </a:r>
            <a:endParaRPr lang="en-US" altLang="ko-KR" sz="900" spc="-70" dirty="0"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</a:endParaRPr>
          </a:p>
          <a:p>
            <a:pPr marL="108000" indent="-108000" fontAlgn="base">
              <a:spcBef>
                <a:spcPct val="0"/>
              </a:spcBef>
              <a:spcAft>
                <a:spcPts val="300"/>
              </a:spcAft>
              <a:buClr>
                <a:srgbClr val="418EC7"/>
              </a:buClr>
              <a:buSzPct val="85000"/>
              <a:buFont typeface="Arial" panose="020B0604020202020204" pitchFamily="34" charset="0"/>
              <a:buChar char="•"/>
            </a:pPr>
            <a:r>
              <a:rPr lang="ko-KR" altLang="en-US" sz="900" spc="-70" dirty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텍스트를 입력하세요</a:t>
            </a:r>
            <a:endParaRPr lang="en-US" altLang="ko-KR" sz="900" spc="-70" dirty="0"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</a:endParaRPr>
          </a:p>
          <a:p>
            <a:pPr marL="108000" indent="-108000" fontAlgn="base">
              <a:spcBef>
                <a:spcPct val="0"/>
              </a:spcBef>
              <a:spcAft>
                <a:spcPts val="300"/>
              </a:spcAft>
              <a:buClr>
                <a:srgbClr val="418EC7"/>
              </a:buClr>
              <a:buSzPct val="85000"/>
              <a:buFont typeface="Arial" panose="020B0604020202020204" pitchFamily="34" charset="0"/>
              <a:buChar char="•"/>
            </a:pPr>
            <a:r>
              <a:rPr lang="ko-KR" altLang="en-US" sz="900" spc="-70" dirty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텍스트를 입력하세요</a:t>
            </a:r>
            <a:endParaRPr lang="en-US" altLang="ko-KR" sz="900" spc="-70" dirty="0"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</a:endParaRPr>
          </a:p>
          <a:p>
            <a:pPr marL="108000" indent="-108000" fontAlgn="base">
              <a:spcBef>
                <a:spcPct val="0"/>
              </a:spcBef>
              <a:spcAft>
                <a:spcPts val="300"/>
              </a:spcAft>
              <a:buClr>
                <a:srgbClr val="418EC7"/>
              </a:buClr>
              <a:buSzPct val="85000"/>
              <a:buFont typeface="Arial" panose="020B0604020202020204" pitchFamily="34" charset="0"/>
              <a:buChar char="•"/>
            </a:pPr>
            <a:endParaRPr lang="en-US" altLang="ko-KR" sz="900" spc="-70" dirty="0"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</a:endParaRPr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88BCE34A-AC8D-4D95-96FB-F7B76FE35DE6}"/>
              </a:ext>
            </a:extLst>
          </p:cNvPr>
          <p:cNvGrpSpPr/>
          <p:nvPr userDrawn="1"/>
        </p:nvGrpSpPr>
        <p:grpSpPr>
          <a:xfrm>
            <a:off x="1191405" y="2055699"/>
            <a:ext cx="7565065" cy="2206672"/>
            <a:chOff x="1191405" y="2055699"/>
            <a:chExt cx="7565065" cy="2206672"/>
          </a:xfrm>
        </p:grpSpPr>
        <p:sp>
          <p:nvSpPr>
            <p:cNvPr id="17" name="다이아몬드 16">
              <a:extLst>
                <a:ext uri="{FF2B5EF4-FFF2-40B4-BE49-F238E27FC236}">
                  <a16:creationId xmlns:a16="http://schemas.microsoft.com/office/drawing/2014/main" id="{F55224D6-86FD-449F-AD82-E8F8F588DCA6}"/>
                </a:ext>
              </a:extLst>
            </p:cNvPr>
            <p:cNvSpPr/>
            <p:nvPr/>
          </p:nvSpPr>
          <p:spPr>
            <a:xfrm>
              <a:off x="1191405" y="2055699"/>
              <a:ext cx="2206672" cy="2206672"/>
            </a:xfrm>
            <a:prstGeom prst="diamond">
              <a:avLst/>
            </a:prstGeom>
            <a:solidFill>
              <a:srgbClr val="7BBEF1"/>
            </a:solidFill>
            <a:ln w="9525" cap="flat" cmpd="sng" algn="ctr">
              <a:noFill/>
              <a:prstDash val="solid"/>
            </a:ln>
            <a:effectLst>
              <a:outerShdw blurRad="254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wrap="square" lIns="0" tIns="0" rIns="0" bIns="36000" rtlCol="0" anchor="ctr" anchorCtr="0">
              <a:scene3d>
                <a:camera prst="orthographicFront"/>
                <a:lightRig rig="threePt" dir="t"/>
              </a:scene3d>
              <a:sp3d>
                <a:bevelT w="0" h="38100"/>
                <a:contourClr>
                  <a:srgbClr val="213165"/>
                </a:contourClr>
              </a:sp3d>
            </a:bodyPr>
            <a:lstStyle/>
            <a:p>
              <a:pPr indent="-457200" algn="ctr" latinLnBrk="0">
                <a:spcBef>
                  <a:spcPct val="0"/>
                </a:spcBef>
              </a:pPr>
              <a:endParaRPr lang="ko-KR" altLang="en-US" sz="1600" b="1">
                <a:solidFill>
                  <a:prstClr val="white"/>
                </a:solidFill>
              </a:endParaRPr>
            </a:p>
          </p:txBody>
        </p:sp>
        <p:sp>
          <p:nvSpPr>
            <p:cNvPr id="18" name="다이아몬드 17">
              <a:extLst>
                <a:ext uri="{FF2B5EF4-FFF2-40B4-BE49-F238E27FC236}">
                  <a16:creationId xmlns:a16="http://schemas.microsoft.com/office/drawing/2014/main" id="{F851D62A-DE7C-4B77-B666-491B8F645D7D}"/>
                </a:ext>
              </a:extLst>
            </p:cNvPr>
            <p:cNvSpPr/>
            <p:nvPr/>
          </p:nvSpPr>
          <p:spPr>
            <a:xfrm>
              <a:off x="3015027" y="2055699"/>
              <a:ext cx="2206672" cy="2206672"/>
            </a:xfrm>
            <a:prstGeom prst="diamond">
              <a:avLst/>
            </a:prstGeom>
            <a:solidFill>
              <a:srgbClr val="081D58"/>
            </a:solidFill>
            <a:ln w="9525" cap="flat" cmpd="sng" algn="ctr">
              <a:noFill/>
              <a:prstDash val="solid"/>
            </a:ln>
            <a:effectLst>
              <a:outerShdw blurRad="254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wrap="square" lIns="0" tIns="0" rIns="0" bIns="36000" rtlCol="0" anchor="ctr" anchorCtr="0">
              <a:scene3d>
                <a:camera prst="orthographicFront"/>
                <a:lightRig rig="threePt" dir="t"/>
              </a:scene3d>
              <a:sp3d>
                <a:bevelT w="0" h="38100"/>
                <a:contourClr>
                  <a:srgbClr val="213165"/>
                </a:contourClr>
              </a:sp3d>
            </a:bodyPr>
            <a:lstStyle/>
            <a:p>
              <a:pPr indent="-457200" algn="ctr" latinLnBrk="0">
                <a:spcBef>
                  <a:spcPct val="0"/>
                </a:spcBef>
              </a:pPr>
              <a:endParaRPr lang="ko-KR" altLang="en-US" sz="1600" b="1">
                <a:solidFill>
                  <a:prstClr val="white"/>
                </a:solidFill>
              </a:endParaRPr>
            </a:p>
          </p:txBody>
        </p:sp>
        <p:grpSp>
          <p:nvGrpSpPr>
            <p:cNvPr id="19" name="그룹 18">
              <a:extLst>
                <a:ext uri="{FF2B5EF4-FFF2-40B4-BE49-F238E27FC236}">
                  <a16:creationId xmlns:a16="http://schemas.microsoft.com/office/drawing/2014/main" id="{F77B8C4F-8C32-4DEB-AB1E-88D8397FD826}"/>
                </a:ext>
              </a:extLst>
            </p:cNvPr>
            <p:cNvGrpSpPr/>
            <p:nvPr/>
          </p:nvGrpSpPr>
          <p:grpSpPr>
            <a:xfrm>
              <a:off x="3020327" y="3015479"/>
              <a:ext cx="282307" cy="282304"/>
              <a:chOff x="2950658" y="3285444"/>
              <a:chExt cx="282307" cy="282304"/>
            </a:xfrm>
          </p:grpSpPr>
          <p:sp>
            <p:nvSpPr>
              <p:cNvPr id="28" name="다이아몬드 27">
                <a:extLst>
                  <a:ext uri="{FF2B5EF4-FFF2-40B4-BE49-F238E27FC236}">
                    <a16:creationId xmlns:a16="http://schemas.microsoft.com/office/drawing/2014/main" id="{374C8ED0-997F-4BA6-A2EC-C589D0B41F87}"/>
                  </a:ext>
                </a:extLst>
              </p:cNvPr>
              <p:cNvSpPr/>
              <p:nvPr/>
            </p:nvSpPr>
            <p:spPr>
              <a:xfrm>
                <a:off x="2950658" y="3285444"/>
                <a:ext cx="282307" cy="282304"/>
              </a:xfrm>
              <a:prstGeom prst="diamond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wrap="square" lIns="0" tIns="0" rIns="0" bIns="36000" rtlCol="0" anchor="ctr" anchorCtr="0">
                <a:scene3d>
                  <a:camera prst="orthographicFront"/>
                  <a:lightRig rig="threePt" dir="t"/>
                </a:scene3d>
                <a:sp3d>
                  <a:bevelT w="0" h="38100"/>
                  <a:contourClr>
                    <a:srgbClr val="213165"/>
                  </a:contourClr>
                </a:sp3d>
              </a:bodyPr>
              <a:lstStyle/>
              <a:p>
                <a:pPr indent="-457200" algn="ctr" latinLnBrk="0">
                  <a:spcBef>
                    <a:spcPct val="0"/>
                  </a:spcBef>
                </a:pPr>
                <a:endParaRPr lang="ko-KR" altLang="en-US" sz="1600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십자형 28">
                <a:extLst>
                  <a:ext uri="{FF2B5EF4-FFF2-40B4-BE49-F238E27FC236}">
                    <a16:creationId xmlns:a16="http://schemas.microsoft.com/office/drawing/2014/main" id="{6B67C17B-5E9D-41B1-8966-4C4E59036FC4}"/>
                  </a:ext>
                </a:extLst>
              </p:cNvPr>
              <p:cNvSpPr/>
              <p:nvPr/>
            </p:nvSpPr>
            <p:spPr>
              <a:xfrm>
                <a:off x="3002915" y="3343554"/>
                <a:ext cx="170891" cy="170891"/>
              </a:xfrm>
              <a:prstGeom prst="plus">
                <a:avLst>
                  <a:gd name="adj" fmla="val 38131"/>
                </a:avLst>
              </a:prstGeom>
              <a:solidFill>
                <a:srgbClr val="BFC0C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20" name="다이아몬드 19">
              <a:extLst>
                <a:ext uri="{FF2B5EF4-FFF2-40B4-BE49-F238E27FC236}">
                  <a16:creationId xmlns:a16="http://schemas.microsoft.com/office/drawing/2014/main" id="{98E63C4D-4F70-46EC-88AF-3955AD6CD88D}"/>
                </a:ext>
              </a:extLst>
            </p:cNvPr>
            <p:cNvSpPr/>
            <p:nvPr/>
          </p:nvSpPr>
          <p:spPr>
            <a:xfrm>
              <a:off x="4776532" y="2055699"/>
              <a:ext cx="2206672" cy="2206672"/>
            </a:xfrm>
            <a:prstGeom prst="diamond">
              <a:avLst/>
            </a:prstGeom>
            <a:solidFill>
              <a:srgbClr val="7BBEF1"/>
            </a:solidFill>
            <a:ln w="9525" cap="flat" cmpd="sng" algn="ctr">
              <a:noFill/>
              <a:prstDash val="solid"/>
            </a:ln>
            <a:effectLst>
              <a:outerShdw blurRad="254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rot="0" spcFirstLastPara="0" vertOverflow="overflow" horzOverflow="overflow" vert="horz" wrap="square" lIns="0" tIns="0" rIns="0" bIns="36000" numCol="1" spcCol="0" rtlCol="0" fromWordArt="0" anchor="ctr" anchorCtr="0" forceAA="0" compatLnSpc="1">
              <a:prstTxWarp prst="textNoShape">
                <a:avLst/>
              </a:prstTxWarp>
              <a:noAutofit/>
              <a:scene3d>
                <a:camera prst="orthographicFront"/>
                <a:lightRig rig="threePt" dir="t"/>
              </a:scene3d>
              <a:sp3d>
                <a:bevelT w="0" h="38100"/>
                <a:contourClr>
                  <a:srgbClr val="213165"/>
                </a:contourClr>
              </a:sp3d>
            </a:bodyPr>
            <a:lstStyle/>
            <a:p>
              <a:pPr indent="-457200" algn="ctr" latinLnBrk="0">
                <a:spcBef>
                  <a:spcPct val="0"/>
                </a:spcBef>
              </a:pPr>
              <a:endParaRPr lang="ko-KR" altLang="en-US" sz="1600" b="1">
                <a:solidFill>
                  <a:prstClr val="white"/>
                </a:solidFill>
              </a:endParaRPr>
            </a:p>
          </p:txBody>
        </p:sp>
        <p:sp>
          <p:nvSpPr>
            <p:cNvPr id="21" name="다이아몬드 20">
              <a:extLst>
                <a:ext uri="{FF2B5EF4-FFF2-40B4-BE49-F238E27FC236}">
                  <a16:creationId xmlns:a16="http://schemas.microsoft.com/office/drawing/2014/main" id="{5F3DA305-F06B-4FDA-B31C-12E748277483}"/>
                </a:ext>
              </a:extLst>
            </p:cNvPr>
            <p:cNvSpPr/>
            <p:nvPr/>
          </p:nvSpPr>
          <p:spPr>
            <a:xfrm>
              <a:off x="6549798" y="2055699"/>
              <a:ext cx="2206672" cy="2206672"/>
            </a:xfrm>
            <a:prstGeom prst="diamond">
              <a:avLst/>
            </a:prstGeom>
            <a:solidFill>
              <a:srgbClr val="081D58"/>
            </a:solidFill>
            <a:ln w="9525" cap="flat" cmpd="sng" algn="ctr">
              <a:noFill/>
              <a:prstDash val="solid"/>
            </a:ln>
            <a:effectLst>
              <a:outerShdw blurRad="254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wrap="square" lIns="0" tIns="0" rIns="0" bIns="36000" rtlCol="0" anchor="ctr" anchorCtr="0">
              <a:scene3d>
                <a:camera prst="orthographicFront"/>
                <a:lightRig rig="threePt" dir="t"/>
              </a:scene3d>
              <a:sp3d>
                <a:bevelT w="0" h="38100"/>
                <a:contourClr>
                  <a:srgbClr val="213165"/>
                </a:contourClr>
              </a:sp3d>
            </a:bodyPr>
            <a:lstStyle/>
            <a:p>
              <a:pPr indent="-457200" algn="ctr" latinLnBrk="0">
                <a:spcBef>
                  <a:spcPct val="0"/>
                </a:spcBef>
              </a:pPr>
              <a:endParaRPr lang="ko-KR" altLang="en-US" sz="1600" b="1">
                <a:solidFill>
                  <a:prstClr val="white"/>
                </a:solidFill>
              </a:endParaRPr>
            </a:p>
          </p:txBody>
        </p:sp>
        <p:grpSp>
          <p:nvGrpSpPr>
            <p:cNvPr id="22" name="그룹 21">
              <a:extLst>
                <a:ext uri="{FF2B5EF4-FFF2-40B4-BE49-F238E27FC236}">
                  <a16:creationId xmlns:a16="http://schemas.microsoft.com/office/drawing/2014/main" id="{312853B3-888D-4EA9-B86B-98A39639923B}"/>
                </a:ext>
              </a:extLst>
            </p:cNvPr>
            <p:cNvGrpSpPr/>
            <p:nvPr/>
          </p:nvGrpSpPr>
          <p:grpSpPr>
            <a:xfrm>
              <a:off x="4775385" y="3015479"/>
              <a:ext cx="282307" cy="282304"/>
              <a:chOff x="2950658" y="3285444"/>
              <a:chExt cx="282307" cy="282304"/>
            </a:xfrm>
          </p:grpSpPr>
          <p:sp>
            <p:nvSpPr>
              <p:cNvPr id="26" name="다이아몬드 25">
                <a:extLst>
                  <a:ext uri="{FF2B5EF4-FFF2-40B4-BE49-F238E27FC236}">
                    <a16:creationId xmlns:a16="http://schemas.microsoft.com/office/drawing/2014/main" id="{7F4F2AF2-BEBC-409D-8C46-3D243F6C4500}"/>
                  </a:ext>
                </a:extLst>
              </p:cNvPr>
              <p:cNvSpPr/>
              <p:nvPr/>
            </p:nvSpPr>
            <p:spPr>
              <a:xfrm>
                <a:off x="2950658" y="3285444"/>
                <a:ext cx="282307" cy="282304"/>
              </a:xfrm>
              <a:prstGeom prst="diamond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wrap="square" lIns="0" tIns="0" rIns="0" bIns="36000" rtlCol="0" anchor="ctr" anchorCtr="0">
                <a:scene3d>
                  <a:camera prst="orthographicFront"/>
                  <a:lightRig rig="threePt" dir="t"/>
                </a:scene3d>
                <a:sp3d>
                  <a:bevelT w="0" h="38100"/>
                  <a:contourClr>
                    <a:srgbClr val="213165"/>
                  </a:contourClr>
                </a:sp3d>
              </a:bodyPr>
              <a:lstStyle/>
              <a:p>
                <a:pPr indent="-457200" algn="ctr" latinLnBrk="0">
                  <a:spcBef>
                    <a:spcPct val="0"/>
                  </a:spcBef>
                </a:pPr>
                <a:endParaRPr lang="ko-KR" altLang="en-US" sz="1600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27" name="십자형 26">
                <a:extLst>
                  <a:ext uri="{FF2B5EF4-FFF2-40B4-BE49-F238E27FC236}">
                    <a16:creationId xmlns:a16="http://schemas.microsoft.com/office/drawing/2014/main" id="{9074EE4E-FFF4-4BB0-B542-654DDA095E19}"/>
                  </a:ext>
                </a:extLst>
              </p:cNvPr>
              <p:cNvSpPr/>
              <p:nvPr/>
            </p:nvSpPr>
            <p:spPr>
              <a:xfrm>
                <a:off x="3002915" y="3343554"/>
                <a:ext cx="170891" cy="170891"/>
              </a:xfrm>
              <a:prstGeom prst="plus">
                <a:avLst>
                  <a:gd name="adj" fmla="val 38131"/>
                </a:avLst>
              </a:prstGeom>
              <a:solidFill>
                <a:srgbClr val="BFC0C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23" name="그룹 22">
              <a:extLst>
                <a:ext uri="{FF2B5EF4-FFF2-40B4-BE49-F238E27FC236}">
                  <a16:creationId xmlns:a16="http://schemas.microsoft.com/office/drawing/2014/main" id="{E577229C-3867-4EC8-92AF-BEF9287A54F0}"/>
                </a:ext>
              </a:extLst>
            </p:cNvPr>
            <p:cNvGrpSpPr/>
            <p:nvPr/>
          </p:nvGrpSpPr>
          <p:grpSpPr>
            <a:xfrm>
              <a:off x="6553696" y="3015479"/>
              <a:ext cx="282307" cy="282304"/>
              <a:chOff x="2950658" y="3285444"/>
              <a:chExt cx="282307" cy="282304"/>
            </a:xfrm>
          </p:grpSpPr>
          <p:sp>
            <p:nvSpPr>
              <p:cNvPr id="24" name="다이아몬드 23">
                <a:extLst>
                  <a:ext uri="{FF2B5EF4-FFF2-40B4-BE49-F238E27FC236}">
                    <a16:creationId xmlns:a16="http://schemas.microsoft.com/office/drawing/2014/main" id="{88113EE0-8546-480A-86E4-8A0C781AC4C5}"/>
                  </a:ext>
                </a:extLst>
              </p:cNvPr>
              <p:cNvSpPr/>
              <p:nvPr/>
            </p:nvSpPr>
            <p:spPr>
              <a:xfrm>
                <a:off x="2950658" y="3285444"/>
                <a:ext cx="282307" cy="282304"/>
              </a:xfrm>
              <a:prstGeom prst="diamond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wrap="square" lIns="0" tIns="0" rIns="0" bIns="36000" rtlCol="0" anchor="ctr" anchorCtr="0">
                <a:scene3d>
                  <a:camera prst="orthographicFront"/>
                  <a:lightRig rig="threePt" dir="t"/>
                </a:scene3d>
                <a:sp3d>
                  <a:bevelT w="0" h="38100"/>
                  <a:contourClr>
                    <a:srgbClr val="213165"/>
                  </a:contourClr>
                </a:sp3d>
              </a:bodyPr>
              <a:lstStyle/>
              <a:p>
                <a:pPr indent="-457200" algn="ctr" latinLnBrk="0">
                  <a:spcBef>
                    <a:spcPct val="0"/>
                  </a:spcBef>
                </a:pPr>
                <a:endParaRPr lang="ko-KR" altLang="en-US" sz="1600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십자형 24">
                <a:extLst>
                  <a:ext uri="{FF2B5EF4-FFF2-40B4-BE49-F238E27FC236}">
                    <a16:creationId xmlns:a16="http://schemas.microsoft.com/office/drawing/2014/main" id="{F29F9C7C-064A-40BA-AF84-E3CB4FF64572}"/>
                  </a:ext>
                </a:extLst>
              </p:cNvPr>
              <p:cNvSpPr/>
              <p:nvPr/>
            </p:nvSpPr>
            <p:spPr>
              <a:xfrm>
                <a:off x="3002915" y="3343554"/>
                <a:ext cx="170891" cy="170891"/>
              </a:xfrm>
              <a:prstGeom prst="plus">
                <a:avLst>
                  <a:gd name="adj" fmla="val 38131"/>
                </a:avLst>
              </a:prstGeom>
              <a:solidFill>
                <a:srgbClr val="BFC0C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048A97FE-860E-4BBB-8CBB-7D0865CBD14C}"/>
              </a:ext>
            </a:extLst>
          </p:cNvPr>
          <p:cNvGrpSpPr/>
          <p:nvPr userDrawn="1"/>
        </p:nvGrpSpPr>
        <p:grpSpPr>
          <a:xfrm>
            <a:off x="1288868" y="2886813"/>
            <a:ext cx="7304599" cy="534368"/>
            <a:chOff x="1219199" y="3156778"/>
            <a:chExt cx="7304599" cy="534368"/>
          </a:xfrm>
        </p:grpSpPr>
        <p:sp>
          <p:nvSpPr>
            <p:cNvPr id="31" name="TextBox 23">
              <a:extLst>
                <a:ext uri="{FF2B5EF4-FFF2-40B4-BE49-F238E27FC236}">
                  <a16:creationId xmlns:a16="http://schemas.microsoft.com/office/drawing/2014/main" id="{4BB63FD3-B1FE-4646-BED3-F99473793A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32964" y="3156778"/>
              <a:ext cx="1631109" cy="5343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36000" tIns="36000" rIns="36000" bIns="36000" anchor="ctr">
              <a:spAutoFit/>
              <a:scene3d>
                <a:camera prst="orthographicFront"/>
                <a:lightRig rig="threePt" dir="t"/>
              </a:scene3d>
              <a:sp3d>
                <a:bevelT w="0" h="38100"/>
                <a:contourClr>
                  <a:schemeClr val="bg1"/>
                </a:contourClr>
              </a:sp3d>
            </a:bodyPr>
            <a:lstStyle/>
            <a:p>
              <a:pPr indent="-457200" algn="ctr" latinLnBrk="0">
                <a:spcBef>
                  <a:spcPct val="0"/>
                </a:spcBef>
              </a:pPr>
              <a:r>
                <a:rPr lang="en-US" altLang="ko-KR" sz="1500" b="1" kern="0" spc="-70" dirty="0">
                  <a:ln cap="sq">
                    <a:solidFill>
                      <a:srgbClr val="4F81BD">
                        <a:alpha val="0"/>
                      </a:srgbClr>
                    </a:solidFill>
                    <a:miter lim="800000"/>
                  </a:ln>
                  <a:solidFill>
                    <a:schemeClr val="bg1"/>
                  </a:solidFill>
                </a:rPr>
                <a:t>Please </a:t>
              </a:r>
            </a:p>
            <a:p>
              <a:pPr indent="-457200" algn="ctr" latinLnBrk="0">
                <a:spcBef>
                  <a:spcPct val="0"/>
                </a:spcBef>
              </a:pPr>
              <a:r>
                <a:rPr lang="en-US" altLang="ko-KR" sz="1500" b="1" kern="0" spc="-70" dirty="0">
                  <a:ln cap="sq">
                    <a:solidFill>
                      <a:srgbClr val="4F81BD">
                        <a:alpha val="0"/>
                      </a:srgbClr>
                    </a:solidFill>
                    <a:miter lim="800000"/>
                  </a:ln>
                  <a:solidFill>
                    <a:schemeClr val="bg1"/>
                  </a:solidFill>
                </a:rPr>
                <a:t>enter text</a:t>
              </a:r>
            </a:p>
          </p:txBody>
        </p:sp>
        <p:sp>
          <p:nvSpPr>
            <p:cNvPr id="32" name="TextBox 23">
              <a:extLst>
                <a:ext uri="{FF2B5EF4-FFF2-40B4-BE49-F238E27FC236}">
                  <a16:creationId xmlns:a16="http://schemas.microsoft.com/office/drawing/2014/main" id="{D04FC52F-0A3F-4C02-BAAC-862738A90A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19199" y="3156778"/>
              <a:ext cx="1889815" cy="5343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36000" tIns="36000" rIns="36000" bIns="36000" anchor="ctr">
              <a:spAutoFit/>
              <a:scene3d>
                <a:camera prst="orthographicFront"/>
                <a:lightRig rig="threePt" dir="t"/>
              </a:scene3d>
              <a:sp3d>
                <a:bevelT w="0" h="38100"/>
                <a:contourClr>
                  <a:schemeClr val="bg1"/>
                </a:contourClr>
              </a:sp3d>
            </a:bodyPr>
            <a:lstStyle/>
            <a:p>
              <a:pPr indent="-457200" algn="ctr" latinLnBrk="0">
                <a:spcBef>
                  <a:spcPct val="0"/>
                </a:spcBef>
              </a:pPr>
              <a:r>
                <a:rPr lang="en-US" altLang="ko-KR" sz="1500" b="1" kern="0" spc="-70" dirty="0">
                  <a:ln cap="sq">
                    <a:solidFill>
                      <a:srgbClr val="4F81BD">
                        <a:alpha val="0"/>
                      </a:srgbClr>
                    </a:solidFill>
                    <a:miter lim="800000"/>
                  </a:ln>
                  <a:solidFill>
                    <a:schemeClr val="bg1"/>
                  </a:solidFill>
                </a:rPr>
                <a:t>Please </a:t>
              </a:r>
            </a:p>
            <a:p>
              <a:pPr indent="-457200" algn="ctr" latinLnBrk="0">
                <a:spcBef>
                  <a:spcPct val="0"/>
                </a:spcBef>
              </a:pPr>
              <a:r>
                <a:rPr lang="en-US" altLang="ko-KR" sz="1500" b="1" kern="0" spc="-70" dirty="0">
                  <a:ln cap="sq">
                    <a:solidFill>
                      <a:srgbClr val="4F81BD">
                        <a:alpha val="0"/>
                      </a:srgbClr>
                    </a:solidFill>
                    <a:miter lim="800000"/>
                  </a:ln>
                  <a:solidFill>
                    <a:schemeClr val="bg1"/>
                  </a:solidFill>
                </a:rPr>
                <a:t>enter text</a:t>
              </a:r>
            </a:p>
          </p:txBody>
        </p:sp>
        <p:sp>
          <p:nvSpPr>
            <p:cNvPr id="33" name="TextBox 23">
              <a:extLst>
                <a:ext uri="{FF2B5EF4-FFF2-40B4-BE49-F238E27FC236}">
                  <a16:creationId xmlns:a16="http://schemas.microsoft.com/office/drawing/2014/main" id="{E600B831-0113-48B4-8C76-591382A2E9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88023" y="3156778"/>
              <a:ext cx="1631110" cy="5343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36000" tIns="36000" rIns="36000" bIns="36000" anchor="ctr">
              <a:spAutoFit/>
              <a:scene3d>
                <a:camera prst="orthographicFront"/>
                <a:lightRig rig="threePt" dir="t"/>
              </a:scene3d>
              <a:sp3d>
                <a:bevelT w="0" h="38100"/>
                <a:contourClr>
                  <a:schemeClr val="bg1"/>
                </a:contourClr>
              </a:sp3d>
            </a:bodyPr>
            <a:lstStyle/>
            <a:p>
              <a:pPr indent="-457200" algn="ctr" latinLnBrk="0">
                <a:spcBef>
                  <a:spcPct val="0"/>
                </a:spcBef>
              </a:pPr>
              <a:r>
                <a:rPr lang="en-US" altLang="ko-KR" sz="1500" b="1" kern="0" spc="-70" dirty="0">
                  <a:ln cap="sq">
                    <a:solidFill>
                      <a:srgbClr val="4F81BD">
                        <a:alpha val="0"/>
                      </a:srgbClr>
                    </a:solidFill>
                    <a:miter lim="800000"/>
                  </a:ln>
                  <a:solidFill>
                    <a:schemeClr val="bg1"/>
                  </a:solidFill>
                </a:rPr>
                <a:t>Please </a:t>
              </a:r>
            </a:p>
            <a:p>
              <a:pPr indent="-457200" algn="ctr" latinLnBrk="0">
                <a:spcBef>
                  <a:spcPct val="0"/>
                </a:spcBef>
              </a:pPr>
              <a:r>
                <a:rPr lang="en-US" altLang="ko-KR" sz="1500" b="1" kern="0" spc="-70" dirty="0">
                  <a:ln cap="sq">
                    <a:solidFill>
                      <a:srgbClr val="4F81BD">
                        <a:alpha val="0"/>
                      </a:srgbClr>
                    </a:solidFill>
                    <a:miter lim="800000"/>
                  </a:ln>
                  <a:solidFill>
                    <a:schemeClr val="bg1"/>
                  </a:solidFill>
                </a:rPr>
                <a:t>enter text</a:t>
              </a:r>
            </a:p>
          </p:txBody>
        </p:sp>
        <p:sp>
          <p:nvSpPr>
            <p:cNvPr id="34" name="TextBox 23">
              <a:extLst>
                <a:ext uri="{FF2B5EF4-FFF2-40B4-BE49-F238E27FC236}">
                  <a16:creationId xmlns:a16="http://schemas.microsoft.com/office/drawing/2014/main" id="{C4E9A13F-0DE1-4232-BE41-C14AFC84FC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66334" y="3156778"/>
              <a:ext cx="1757464" cy="5343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36000" tIns="36000" rIns="36000" bIns="36000" anchor="ctr">
              <a:spAutoFit/>
              <a:scene3d>
                <a:camera prst="orthographicFront"/>
                <a:lightRig rig="threePt" dir="t"/>
              </a:scene3d>
              <a:sp3d>
                <a:bevelT w="0" h="38100"/>
                <a:contourClr>
                  <a:schemeClr val="bg1"/>
                </a:contourClr>
              </a:sp3d>
            </a:bodyPr>
            <a:lstStyle/>
            <a:p>
              <a:pPr indent="-457200" algn="ctr" latinLnBrk="0">
                <a:spcBef>
                  <a:spcPct val="0"/>
                </a:spcBef>
              </a:pPr>
              <a:r>
                <a:rPr lang="en-US" altLang="ko-KR" sz="1500" b="1" kern="0" spc="-70" dirty="0">
                  <a:ln cap="sq">
                    <a:solidFill>
                      <a:srgbClr val="4F81BD">
                        <a:alpha val="0"/>
                      </a:srgbClr>
                    </a:solidFill>
                    <a:miter lim="800000"/>
                  </a:ln>
                  <a:solidFill>
                    <a:schemeClr val="bg1"/>
                  </a:solidFill>
                </a:rPr>
                <a:t>Please </a:t>
              </a:r>
            </a:p>
            <a:p>
              <a:pPr indent="-457200" algn="ctr" latinLnBrk="0">
                <a:spcBef>
                  <a:spcPct val="0"/>
                </a:spcBef>
              </a:pPr>
              <a:r>
                <a:rPr lang="en-US" altLang="ko-KR" sz="1500" b="1" kern="0" spc="-70" dirty="0">
                  <a:ln cap="sq">
                    <a:solidFill>
                      <a:srgbClr val="4F81BD">
                        <a:alpha val="0"/>
                      </a:srgbClr>
                    </a:solidFill>
                    <a:miter lim="800000"/>
                  </a:ln>
                  <a:solidFill>
                    <a:schemeClr val="bg1"/>
                  </a:solidFill>
                </a:rPr>
                <a:t>enter text</a:t>
              </a:r>
            </a:p>
          </p:txBody>
        </p:sp>
      </p:grpSp>
      <p:sp>
        <p:nvSpPr>
          <p:cNvPr id="35" name="텍스트 개체 틀 3">
            <a:extLst>
              <a:ext uri="{FF2B5EF4-FFF2-40B4-BE49-F238E27FC236}">
                <a16:creationId xmlns:a16="http://schemas.microsoft.com/office/drawing/2014/main" id="{FE28787B-D8AC-45EA-B701-F92E3B119BB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0" y="915972"/>
            <a:ext cx="9906000" cy="577604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1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altLang="ko-KR" sz="1600" b="1" kern="0" spc="-150" baseline="0" dirty="0" smtClean="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dirty="0"/>
              <a:t>마스터 텍스트 스타일을 편집하려면 클릭</a:t>
            </a:r>
            <a:r>
              <a:rPr lang="en-US" altLang="ko-KR" dirty="0"/>
              <a:t>16pt</a:t>
            </a:r>
            <a:endParaRPr lang="ko-KR" altLang="en-US" dirty="0"/>
          </a:p>
        </p:txBody>
      </p: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53DE114A-389C-460A-82AB-D06E3BF5018B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37" name="액자 48">
              <a:extLst>
                <a:ext uri="{FF2B5EF4-FFF2-40B4-BE49-F238E27FC236}">
                  <a16:creationId xmlns:a16="http://schemas.microsoft.com/office/drawing/2014/main" id="{635B515B-A02A-44D0-AEDC-01BEEC8C4AF5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8" name="액자 48">
              <a:extLst>
                <a:ext uri="{FF2B5EF4-FFF2-40B4-BE49-F238E27FC236}">
                  <a16:creationId xmlns:a16="http://schemas.microsoft.com/office/drawing/2014/main" id="{A90031E6-4669-4C27-B340-D4C30932EF4B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39" name="자유형 8">
            <a:extLst>
              <a:ext uri="{FF2B5EF4-FFF2-40B4-BE49-F238E27FC236}">
                <a16:creationId xmlns:a16="http://schemas.microsoft.com/office/drawing/2014/main" id="{B90D99AB-0504-4267-B0DF-66B80AD05C8D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200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0" name="제목 1">
            <a:extLst>
              <a:ext uri="{FF2B5EF4-FFF2-40B4-BE49-F238E27FC236}">
                <a16:creationId xmlns:a16="http://schemas.microsoft.com/office/drawing/2014/main" id="{B5CF51D4-E2F9-4257-AF61-0B4A753EE0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914" y="140110"/>
            <a:ext cx="7726020" cy="46166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lang="ko-KR" altLang="en-US" sz="2400" b="1" spc="-2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pPr lvl="0" algn="l" eaLnBrk="0" fontAlgn="base" hangingPunct="0">
              <a:spcAft>
                <a:spcPct val="0"/>
              </a:spcAft>
            </a:pPr>
            <a:r>
              <a:rPr lang="ko-KR" altLang="en-US" dirty="0"/>
              <a:t>타이틀을 입력하세요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1" name="직사각형 40">
            <a:extLst>
              <a:ext uri="{FF2B5EF4-FFF2-40B4-BE49-F238E27FC236}">
                <a16:creationId xmlns:a16="http://schemas.microsoft.com/office/drawing/2014/main" id="{1433DA38-E514-4A57-8776-E7AA255EDD38}"/>
              </a:ext>
            </a:extLst>
          </p:cNvPr>
          <p:cNvSpPr/>
          <p:nvPr userDrawn="1"/>
        </p:nvSpPr>
        <p:spPr>
          <a:xfrm flipH="1">
            <a:off x="-2" y="0"/>
            <a:ext cx="9906001" cy="54000"/>
          </a:xfrm>
          <a:prstGeom prst="rect">
            <a:avLst/>
          </a:prstGeom>
          <a:solidFill>
            <a:srgbClr val="98C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/>
          </a:p>
        </p:txBody>
      </p:sp>
      <p:grpSp>
        <p:nvGrpSpPr>
          <p:cNvPr id="42" name="그룹 41">
            <a:extLst>
              <a:ext uri="{FF2B5EF4-FFF2-40B4-BE49-F238E27FC236}">
                <a16:creationId xmlns:a16="http://schemas.microsoft.com/office/drawing/2014/main" id="{367D6400-4591-492A-B112-FE2D9E503DF1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43" name="액자 48">
              <a:extLst>
                <a:ext uri="{FF2B5EF4-FFF2-40B4-BE49-F238E27FC236}">
                  <a16:creationId xmlns:a16="http://schemas.microsoft.com/office/drawing/2014/main" id="{E71884DC-C655-4EE1-BD81-8A745C0E8633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4" name="액자 48">
              <a:extLst>
                <a:ext uri="{FF2B5EF4-FFF2-40B4-BE49-F238E27FC236}">
                  <a16:creationId xmlns:a16="http://schemas.microsoft.com/office/drawing/2014/main" id="{53AC88DE-0B17-4610-B03F-29E157303F23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45" name="자유형 8">
            <a:extLst>
              <a:ext uri="{FF2B5EF4-FFF2-40B4-BE49-F238E27FC236}">
                <a16:creationId xmlns:a16="http://schemas.microsoft.com/office/drawing/2014/main" id="{F0F1A8D9-89E3-4C03-8DF4-EF39FC50D49C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200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0" name="Rectangle 17">
            <a:extLst>
              <a:ext uri="{FF2B5EF4-FFF2-40B4-BE49-F238E27FC236}">
                <a16:creationId xmlns:a16="http://schemas.microsoft.com/office/drawing/2014/main" id="{A3635AD6-5FF6-4588-A386-F57A768B162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809199" y="6606141"/>
            <a:ext cx="286014" cy="153835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>
            <a:noAutofit/>
          </a:bodyPr>
          <a:lstStyle/>
          <a:p>
            <a:pPr algn="ctr">
              <a:defRPr/>
            </a:pPr>
            <a:fld id="{87EC810E-F784-4439-A0DB-2C7343AB6795}" type="slidenum">
              <a:rPr lang="en-US" altLang="ko-KR" sz="800" kern="1200">
                <a:ln>
                  <a:solidFill>
                    <a:prstClr val="white">
                      <a:alpha val="0"/>
                    </a:prstClr>
                  </a:solidFill>
                </a:ln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US" altLang="ko-KR" sz="800" kern="1200" dirty="0">
              <a:ln>
                <a:solidFill>
                  <a:prstClr val="white">
                    <a:alpha val="0"/>
                  </a:prstClr>
                </a:solidFill>
              </a:ln>
              <a:gradFill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8C2B6B9D-73AD-4626-B9BA-92B6D25E3571}"/>
              </a:ext>
            </a:extLst>
          </p:cNvPr>
          <p:cNvSpPr/>
          <p:nvPr userDrawn="1"/>
        </p:nvSpPr>
        <p:spPr>
          <a:xfrm>
            <a:off x="8020129" y="6586877"/>
            <a:ext cx="1772280" cy="192360"/>
          </a:xfrm>
          <a:prstGeom prst="rect">
            <a:avLst/>
          </a:prstGeom>
        </p:spPr>
        <p:txBody>
          <a:bodyPr wrap="none" lIns="0" anchor="ctr">
            <a:spAutoFit/>
          </a:bodyPr>
          <a:lstStyle/>
          <a:p>
            <a:pPr algn="r" latinLnBrk="0">
              <a:spcBef>
                <a:spcPts val="200"/>
              </a:spcBef>
            </a:pPr>
            <a:r>
              <a:rPr lang="en-US" altLang="ko-KR" sz="650" kern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삼성긴고딕 Regular" panose="020B0600000101010101" pitchFamily="50" charset="-127"/>
                <a:cs typeface="Calibri" panose="020F0502020204030204" pitchFamily="34" charset="0"/>
              </a:rPr>
              <a:t>Copyright by Softcamp Co., Ltd.. All right reserved</a:t>
            </a:r>
          </a:p>
        </p:txBody>
      </p:sp>
    </p:spTree>
    <p:extLst>
      <p:ext uri="{BB962C8B-B14F-4D97-AF65-F5344CB8AC3E}">
        <p14:creationId xmlns:p14="http://schemas.microsoft.com/office/powerpoint/2010/main" val="2329754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F392A8A2-89F6-419B-81F2-9ED179511CD1}"/>
              </a:ext>
            </a:extLst>
          </p:cNvPr>
          <p:cNvSpPr/>
          <p:nvPr userDrawn="1"/>
        </p:nvSpPr>
        <p:spPr>
          <a:xfrm>
            <a:off x="6958778" y="1971675"/>
            <a:ext cx="2578505" cy="4448175"/>
          </a:xfrm>
          <a:prstGeom prst="roundRect">
            <a:avLst>
              <a:gd name="adj" fmla="val 1591"/>
            </a:avLst>
          </a:prstGeom>
          <a:pattFill prst="ltUpDiag">
            <a:fgClr>
              <a:srgbClr val="E8E9EB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1" name="그림 10" descr="전자기기, 디스플레이, 컴퓨터이(가) 표시된 사진&#10;&#10;자동 생성된 설명">
            <a:extLst>
              <a:ext uri="{FF2B5EF4-FFF2-40B4-BE49-F238E27FC236}">
                <a16:creationId xmlns:a16="http://schemas.microsoft.com/office/drawing/2014/main" id="{04951272-C72A-439F-9B43-EA95B1D22A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440" y="2860520"/>
            <a:ext cx="1068202" cy="85806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1B68D49-676A-4283-AB7A-F7D55553A84B}"/>
              </a:ext>
            </a:extLst>
          </p:cNvPr>
          <p:cNvSpPr txBox="1"/>
          <p:nvPr userDrawn="1"/>
        </p:nvSpPr>
        <p:spPr>
          <a:xfrm>
            <a:off x="7079359" y="4382827"/>
            <a:ext cx="2308032" cy="1545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</a:lstStyle>
          <a:p>
            <a:pPr marL="36000" lvl="2" indent="36000">
              <a:lnSpc>
                <a:spcPct val="110000"/>
              </a:lnSpc>
              <a:spcBef>
                <a:spcPts val="1200"/>
              </a:spcBef>
              <a:buClr>
                <a:schemeClr val="accent5">
                  <a:lumMod val="75000"/>
                </a:schemeClr>
              </a:buClr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lang="ko-KR" altLang="en-US" sz="1200" b="1" spc="-100" dirty="0">
                <a:solidFill>
                  <a:srgbClr val="06215E"/>
                </a:solidFill>
                <a:latin typeface="맑은 고딕" panose="020B0503020000020004" pitchFamily="50" charset="-127"/>
              </a:rPr>
              <a:t>▶ 보안으로 인해 좋아지는 점</a:t>
            </a:r>
            <a:endParaRPr lang="en-US" altLang="ko-KR" sz="1200" b="1" spc="-100" dirty="0">
              <a:solidFill>
                <a:srgbClr val="06215E"/>
              </a:solidFill>
              <a:latin typeface="맑은 고딕" panose="020B0503020000020004" pitchFamily="50" charset="-127"/>
            </a:endParaRPr>
          </a:p>
          <a:p>
            <a:pPr marL="0" lvl="2" indent="252000">
              <a:lnSpc>
                <a:spcPct val="120000"/>
              </a:lnSpc>
              <a:buClr>
                <a:srgbClr val="071F3F"/>
              </a:buClr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lang="ko-KR" altLang="en-US" sz="1000" spc="-100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본문관련 텍스트를 입력하세요</a:t>
            </a:r>
            <a:endParaRPr lang="en-US" altLang="ko-KR" sz="1000" spc="-100" dirty="0">
              <a:solidFill>
                <a:schemeClr val="bg2">
                  <a:lumMod val="25000"/>
                </a:schemeClr>
              </a:solidFill>
              <a:latin typeface="+mn-ea"/>
            </a:endParaRPr>
          </a:p>
          <a:p>
            <a:pPr marL="36000" lvl="2" indent="36000">
              <a:lnSpc>
                <a:spcPct val="110000"/>
              </a:lnSpc>
              <a:spcBef>
                <a:spcPts val="1200"/>
              </a:spcBef>
              <a:buClr>
                <a:schemeClr val="accent5">
                  <a:lumMod val="75000"/>
                </a:schemeClr>
              </a:buClr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lang="ko-KR" altLang="en-US" sz="1200" b="1" spc="-100" dirty="0">
                <a:solidFill>
                  <a:srgbClr val="06215E"/>
                </a:solidFill>
                <a:latin typeface="맑은 고딕" panose="020B0503020000020004" pitchFamily="50" charset="-127"/>
              </a:rPr>
              <a:t>▶ 텍스트 입력란</a:t>
            </a:r>
            <a:endParaRPr lang="en-US" altLang="ko-KR" sz="1200" b="1" spc="-100" dirty="0">
              <a:solidFill>
                <a:srgbClr val="06215E"/>
              </a:solidFill>
              <a:latin typeface="맑은 고딕" panose="020B0503020000020004" pitchFamily="50" charset="-127"/>
            </a:endParaRPr>
          </a:p>
          <a:p>
            <a:pPr marL="0" lvl="2" indent="252000">
              <a:lnSpc>
                <a:spcPct val="120000"/>
              </a:lnSpc>
              <a:buClr>
                <a:srgbClr val="071F3F"/>
              </a:buClr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lang="ko-KR" altLang="en-US" sz="1000" spc="-100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본문관련 텍스트를 입력하세요</a:t>
            </a:r>
            <a:endParaRPr lang="en-US" altLang="ko-KR" sz="1000" spc="-100" dirty="0">
              <a:solidFill>
                <a:schemeClr val="bg2">
                  <a:lumMod val="25000"/>
                </a:schemeClr>
              </a:solidFill>
              <a:latin typeface="+mn-ea"/>
            </a:endParaRPr>
          </a:p>
          <a:p>
            <a:pPr marL="36000" lvl="2" indent="36000">
              <a:lnSpc>
                <a:spcPct val="110000"/>
              </a:lnSpc>
              <a:spcBef>
                <a:spcPts val="1200"/>
              </a:spcBef>
              <a:buClr>
                <a:schemeClr val="accent5">
                  <a:lumMod val="75000"/>
                </a:schemeClr>
              </a:buClr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200" b="1" i="0" spc="-100" normalizeH="0" noProof="0" dirty="0">
                <a:solidFill>
                  <a:srgbClr val="06215E"/>
                </a:solidFill>
                <a:uLnTx/>
                <a:uFillTx/>
                <a:latin typeface="맑은 고딕" panose="020B0503020000020004" pitchFamily="50" charset="-127"/>
              </a:rPr>
              <a:t>▶ </a:t>
            </a:r>
            <a:r>
              <a:rPr lang="ko-KR" altLang="en-US" sz="1200" b="1" spc="-100" dirty="0">
                <a:solidFill>
                  <a:srgbClr val="06215E"/>
                </a:solidFill>
                <a:latin typeface="맑은 고딕" panose="020B0503020000020004" pitchFamily="50" charset="-127"/>
              </a:rPr>
              <a:t>텍스트 입력란</a:t>
            </a:r>
            <a:endParaRPr lang="en-US" altLang="ko-KR" sz="1200" b="1" spc="-100" dirty="0">
              <a:solidFill>
                <a:srgbClr val="06215E"/>
              </a:solidFill>
              <a:latin typeface="맑은 고딕" panose="020B0503020000020004" pitchFamily="50" charset="-127"/>
            </a:endParaRPr>
          </a:p>
          <a:p>
            <a:pPr marL="0" lvl="2" indent="252000">
              <a:lnSpc>
                <a:spcPct val="120000"/>
              </a:lnSpc>
              <a:buClr>
                <a:srgbClr val="071F3F"/>
              </a:buClr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lang="ko-KR" altLang="en-US" sz="1000" spc="-100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본문관련 텍스트를 입력하세요</a:t>
            </a:r>
            <a:endParaRPr lang="en-US" altLang="ko-KR" sz="1000" spc="-100" dirty="0">
              <a:solidFill>
                <a:schemeClr val="bg2">
                  <a:lumMod val="25000"/>
                </a:schemeClr>
              </a:solidFill>
              <a:latin typeface="+mn-ea"/>
            </a:endParaRPr>
          </a:p>
        </p:txBody>
      </p:sp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27EDA13A-CF3E-46CD-9ED5-4EBD71C753CC}"/>
              </a:ext>
            </a:extLst>
          </p:cNvPr>
          <p:cNvCxnSpPr/>
          <p:nvPr userDrawn="1"/>
        </p:nvCxnSpPr>
        <p:spPr>
          <a:xfrm flipH="1">
            <a:off x="7151974" y="6208164"/>
            <a:ext cx="2262792" cy="0"/>
          </a:xfrm>
          <a:prstGeom prst="line">
            <a:avLst/>
          </a:prstGeom>
          <a:ln>
            <a:solidFill>
              <a:srgbClr val="0621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014E4AD9-F5D0-4C9B-8F99-398E4EB44078}"/>
              </a:ext>
            </a:extLst>
          </p:cNvPr>
          <p:cNvGrpSpPr/>
          <p:nvPr userDrawn="1"/>
        </p:nvGrpSpPr>
        <p:grpSpPr>
          <a:xfrm>
            <a:off x="7248672" y="3867897"/>
            <a:ext cx="2166094" cy="259675"/>
            <a:chOff x="7248672" y="3794745"/>
            <a:chExt cx="2166094" cy="259675"/>
          </a:xfrm>
        </p:grpSpPr>
        <p:cxnSp>
          <p:nvCxnSpPr>
            <p:cNvPr id="15" name="직선 연결선 14">
              <a:extLst>
                <a:ext uri="{FF2B5EF4-FFF2-40B4-BE49-F238E27FC236}">
                  <a16:creationId xmlns:a16="http://schemas.microsoft.com/office/drawing/2014/main" id="{052AF738-ADF5-4018-82C1-A686CA7A201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32378" y="3918187"/>
              <a:ext cx="1082388" cy="0"/>
            </a:xfrm>
            <a:prstGeom prst="line">
              <a:avLst/>
            </a:prstGeom>
            <a:ln>
              <a:solidFill>
                <a:srgbClr val="0621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사각형: 둥근 모서리 15">
              <a:extLst>
                <a:ext uri="{FF2B5EF4-FFF2-40B4-BE49-F238E27FC236}">
                  <a16:creationId xmlns:a16="http://schemas.microsoft.com/office/drawing/2014/main" id="{A2AD3D5F-49D5-4CAC-8717-A4B54D2168ED}"/>
                </a:ext>
              </a:extLst>
            </p:cNvPr>
            <p:cNvSpPr/>
            <p:nvPr/>
          </p:nvSpPr>
          <p:spPr>
            <a:xfrm>
              <a:off x="7248672" y="3794745"/>
              <a:ext cx="1215269" cy="259675"/>
            </a:xfrm>
            <a:prstGeom prst="roundRect">
              <a:avLst>
                <a:gd name="adj" fmla="val 50000"/>
              </a:avLst>
            </a:prstGeom>
            <a:solidFill>
              <a:srgbClr val="0621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0">
              <a:spAutoFit/>
            </a:bodyPr>
            <a:lstStyle>
              <a:defPPr>
                <a:defRPr lang="ko-KR"/>
              </a:defPPr>
              <a:lvl1pPr marL="0" marR="0" indent="0" algn="l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  <a:sym typeface="Wingdings" charset="2"/>
                </a:defRPr>
              </a:lvl1pPr>
              <a:lvl2pPr marL="457200" marR="0" indent="0" algn="l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  <a:sym typeface="Wingdings" charset="2"/>
                </a:defRPr>
              </a:lvl2pPr>
              <a:lvl3pPr marL="914400" marR="0" indent="0" algn="l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  <a:sym typeface="Wingdings" charset="2"/>
                </a:defRPr>
              </a:lvl3pPr>
              <a:lvl4pPr marL="1371600" marR="0" indent="0" algn="l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  <a:sym typeface="Wingdings" charset="2"/>
                </a:defRPr>
              </a:lvl4pPr>
              <a:lvl5pPr marL="1828800" marR="0" indent="0" algn="l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  <a:sym typeface="Wingdings" charset="2"/>
                </a:defRPr>
              </a:lvl5pPr>
              <a:lvl6pPr marL="2286000" marR="0" indent="0" algn="l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  <a:sym typeface="Wingdings" charset="2"/>
                </a:defRPr>
              </a:lvl6pPr>
              <a:lvl7pPr marL="2743200" marR="0" indent="0" algn="l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  <a:sym typeface="Wingdings" charset="2"/>
                </a:defRPr>
              </a:lvl7pPr>
              <a:lvl8pPr marL="3200400" marR="0" indent="0" algn="l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  <a:sym typeface="Wingdings" charset="2"/>
                </a:defRPr>
              </a:lvl8pPr>
              <a:lvl9pPr marL="3657600" marR="0" indent="0" algn="l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  <a:sym typeface="Wingdings" charset="2"/>
                </a:defRPr>
              </a:lvl9pPr>
            </a:lstStyle>
            <a:p>
              <a:pPr marL="0" algn="ctr" defTabSz="914400">
                <a:buNone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r>
                <a:rPr kumimoji="0" lang="ko-KR" altLang="en-US" sz="1200" b="1" i="0" normalizeH="0" noProof="0">
                  <a:uLnTx/>
                  <a:uFillTx/>
                  <a:latin typeface="+mn-ea"/>
                </a:rPr>
                <a:t>관리자</a:t>
              </a:r>
              <a:endParaRPr lang="en-US" altLang="ko-KR" sz="1200" b="1">
                <a:latin typeface="+mn-ea"/>
              </a:endParaRPr>
            </a:p>
          </p:txBody>
        </p:sp>
      </p:grpSp>
      <p:pic>
        <p:nvPicPr>
          <p:cNvPr id="17" name="그래픽 16">
            <a:extLst>
              <a:ext uri="{FF2B5EF4-FFF2-40B4-BE49-F238E27FC236}">
                <a16:creationId xmlns:a16="http://schemas.microsoft.com/office/drawing/2014/main" id="{8B4A3944-39F7-494C-9EC7-DAA9A6B3DA0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57489" y="2988731"/>
            <a:ext cx="537090" cy="452690"/>
          </a:xfrm>
          <a:prstGeom prst="rect">
            <a:avLst/>
          </a:prstGeom>
        </p:spPr>
      </p:pic>
      <p:sp>
        <p:nvSpPr>
          <p:cNvPr id="18" name="자유형: 도형 17">
            <a:extLst>
              <a:ext uri="{FF2B5EF4-FFF2-40B4-BE49-F238E27FC236}">
                <a16:creationId xmlns:a16="http://schemas.microsoft.com/office/drawing/2014/main" id="{7871209E-A08F-4C1F-B3B1-9CD69DCBCA3A}"/>
              </a:ext>
            </a:extLst>
          </p:cNvPr>
          <p:cNvSpPr/>
          <p:nvPr userDrawn="1"/>
        </p:nvSpPr>
        <p:spPr>
          <a:xfrm>
            <a:off x="5569425" y="1412572"/>
            <a:ext cx="3040010" cy="4621906"/>
          </a:xfrm>
          <a:custGeom>
            <a:avLst/>
            <a:gdLst>
              <a:gd name="connsiteX0" fmla="*/ 3691720 w 3698544"/>
              <a:gd name="connsiteY0" fmla="*/ 1296538 h 4026090"/>
              <a:gd name="connsiteX1" fmla="*/ 696036 w 3698544"/>
              <a:gd name="connsiteY1" fmla="*/ 0 h 4026090"/>
              <a:gd name="connsiteX2" fmla="*/ 0 w 3698544"/>
              <a:gd name="connsiteY2" fmla="*/ 0 h 4026090"/>
              <a:gd name="connsiteX3" fmla="*/ 0 w 3698544"/>
              <a:gd name="connsiteY3" fmla="*/ 4026090 h 4026090"/>
              <a:gd name="connsiteX4" fmla="*/ 696036 w 3698544"/>
              <a:gd name="connsiteY4" fmla="*/ 4026090 h 4026090"/>
              <a:gd name="connsiteX5" fmla="*/ 3698544 w 3698544"/>
              <a:gd name="connsiteY5" fmla="*/ 1917511 h 4026090"/>
              <a:gd name="connsiteX6" fmla="*/ 3691720 w 3698544"/>
              <a:gd name="connsiteY6" fmla="*/ 1296538 h 4026090"/>
              <a:gd name="connsiteX0" fmla="*/ 3691720 w 3698544"/>
              <a:gd name="connsiteY0" fmla="*/ 1296538 h 4026090"/>
              <a:gd name="connsiteX1" fmla="*/ 696036 w 3698544"/>
              <a:gd name="connsiteY1" fmla="*/ 0 h 4026090"/>
              <a:gd name="connsiteX2" fmla="*/ 0 w 3698544"/>
              <a:gd name="connsiteY2" fmla="*/ 0 h 4026090"/>
              <a:gd name="connsiteX3" fmla="*/ 0 w 3698544"/>
              <a:gd name="connsiteY3" fmla="*/ 4026090 h 4026090"/>
              <a:gd name="connsiteX4" fmla="*/ 696036 w 3698544"/>
              <a:gd name="connsiteY4" fmla="*/ 4026090 h 4026090"/>
              <a:gd name="connsiteX5" fmla="*/ 3698544 w 3698544"/>
              <a:gd name="connsiteY5" fmla="*/ 1816618 h 4026090"/>
              <a:gd name="connsiteX6" fmla="*/ 3691720 w 3698544"/>
              <a:gd name="connsiteY6" fmla="*/ 1296538 h 4026090"/>
              <a:gd name="connsiteX0" fmla="*/ 3691721 w 3698544"/>
              <a:gd name="connsiteY0" fmla="*/ 1317779 h 4026090"/>
              <a:gd name="connsiteX1" fmla="*/ 696036 w 3698544"/>
              <a:gd name="connsiteY1" fmla="*/ 0 h 4026090"/>
              <a:gd name="connsiteX2" fmla="*/ 0 w 3698544"/>
              <a:gd name="connsiteY2" fmla="*/ 0 h 4026090"/>
              <a:gd name="connsiteX3" fmla="*/ 0 w 3698544"/>
              <a:gd name="connsiteY3" fmla="*/ 4026090 h 4026090"/>
              <a:gd name="connsiteX4" fmla="*/ 696036 w 3698544"/>
              <a:gd name="connsiteY4" fmla="*/ 4026090 h 4026090"/>
              <a:gd name="connsiteX5" fmla="*/ 3698544 w 3698544"/>
              <a:gd name="connsiteY5" fmla="*/ 1816618 h 4026090"/>
              <a:gd name="connsiteX6" fmla="*/ 3691721 w 3698544"/>
              <a:gd name="connsiteY6" fmla="*/ 1317779 h 4026090"/>
              <a:gd name="connsiteX0" fmla="*/ 3691721 w 3692317"/>
              <a:gd name="connsiteY0" fmla="*/ 1317779 h 4026090"/>
              <a:gd name="connsiteX1" fmla="*/ 696036 w 3692317"/>
              <a:gd name="connsiteY1" fmla="*/ 0 h 4026090"/>
              <a:gd name="connsiteX2" fmla="*/ 0 w 3692317"/>
              <a:gd name="connsiteY2" fmla="*/ 0 h 4026090"/>
              <a:gd name="connsiteX3" fmla="*/ 0 w 3692317"/>
              <a:gd name="connsiteY3" fmla="*/ 4026090 h 4026090"/>
              <a:gd name="connsiteX4" fmla="*/ 696036 w 3692317"/>
              <a:gd name="connsiteY4" fmla="*/ 4026090 h 4026090"/>
              <a:gd name="connsiteX5" fmla="*/ 3691140 w 3692317"/>
              <a:gd name="connsiteY5" fmla="*/ 1800688 h 4026090"/>
              <a:gd name="connsiteX6" fmla="*/ 3691721 w 3692317"/>
              <a:gd name="connsiteY6" fmla="*/ 1317779 h 4026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92317" h="4026090">
                <a:moveTo>
                  <a:pt x="3691721" y="1317779"/>
                </a:moveTo>
                <a:lnTo>
                  <a:pt x="696036" y="0"/>
                </a:lnTo>
                <a:lnTo>
                  <a:pt x="0" y="0"/>
                </a:lnTo>
                <a:lnTo>
                  <a:pt x="0" y="4026090"/>
                </a:lnTo>
                <a:lnTo>
                  <a:pt x="696036" y="4026090"/>
                </a:lnTo>
                <a:cubicBezTo>
                  <a:pt x="1696872" y="3323230"/>
                  <a:pt x="2690304" y="2503548"/>
                  <a:pt x="3691140" y="1800688"/>
                </a:cubicBezTo>
                <a:cubicBezTo>
                  <a:pt x="3688865" y="1593697"/>
                  <a:pt x="3693996" y="1524770"/>
                  <a:pt x="3691721" y="1317779"/>
                </a:cubicBezTo>
                <a:close/>
              </a:path>
            </a:pathLst>
          </a:custGeom>
          <a:gradFill flip="none" rotWithShape="1">
            <a:gsLst>
              <a:gs pos="0">
                <a:srgbClr val="FFFFFF">
                  <a:shade val="100000"/>
                  <a:satMod val="115000"/>
                  <a:alpha val="0"/>
                </a:srgbClr>
              </a:gs>
              <a:gs pos="70000">
                <a:srgbClr val="BFC0CA">
                  <a:alpha val="28000"/>
                </a:srgbClr>
              </a:gs>
              <a:gs pos="2000">
                <a:srgbClr val="FFFFFF">
                  <a:shade val="100000"/>
                  <a:satMod val="115000"/>
                  <a:alpha val="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1pPr>
            <a:lvl2pPr marL="457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2pPr>
            <a:lvl3pPr marL="914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3pPr>
            <a:lvl4pPr marL="1371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4pPr>
            <a:lvl5pPr marL="18288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5pPr>
            <a:lvl6pPr marL="22860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6pPr>
            <a:lvl7pPr marL="2743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7pPr>
            <a:lvl8pPr marL="3200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8pPr>
            <a:lvl9pPr marL="3657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9pPr>
          </a:lstStyle>
          <a:p>
            <a:pPr marL="0" algn="ctr" defTabSz="914400">
              <a:buNone/>
              <a:defRPr kumimoji="0" sz="1800" b="0" i="0" normalizeH="0" noProof="0"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</a:defRPr>
            </a:pPr>
            <a:endParaRPr lang="ko-KR" altLang="en-US" dirty="0"/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08EF3FC5-AF85-439F-9C74-4222AE312168}"/>
              </a:ext>
            </a:extLst>
          </p:cNvPr>
          <p:cNvSpPr/>
          <p:nvPr userDrawn="1"/>
        </p:nvSpPr>
        <p:spPr>
          <a:xfrm>
            <a:off x="404037" y="1711842"/>
            <a:ext cx="6081823" cy="4230186"/>
          </a:xfrm>
          <a:prstGeom prst="rect">
            <a:avLst/>
          </a:prstGeom>
          <a:solidFill>
            <a:schemeClr val="bg1"/>
          </a:solidFill>
          <a:ln w="19050">
            <a:solidFill>
              <a:srgbClr val="E8E9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630944B3-88AC-4B42-A6FC-44633124DD05}"/>
              </a:ext>
            </a:extLst>
          </p:cNvPr>
          <p:cNvGrpSpPr/>
          <p:nvPr userDrawn="1"/>
        </p:nvGrpSpPr>
        <p:grpSpPr>
          <a:xfrm>
            <a:off x="527938" y="2086675"/>
            <a:ext cx="6735574" cy="3628326"/>
            <a:chOff x="529741" y="1622454"/>
            <a:chExt cx="6137119" cy="3305949"/>
          </a:xfrm>
        </p:grpSpPr>
        <p:grpSp>
          <p:nvGrpSpPr>
            <p:cNvPr id="21" name="그룹 7">
              <a:extLst>
                <a:ext uri="{FF2B5EF4-FFF2-40B4-BE49-F238E27FC236}">
                  <a16:creationId xmlns:a16="http://schemas.microsoft.com/office/drawing/2014/main" id="{660896CD-6585-44EB-B53A-F018264F563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0782" y="2610284"/>
              <a:ext cx="5081711" cy="1411631"/>
              <a:chOff x="887495" y="2896450"/>
              <a:chExt cx="7391298" cy="2052012"/>
            </a:xfrm>
          </p:grpSpPr>
          <p:sp>
            <p:nvSpPr>
              <p:cNvPr id="36" name="직사각형 35">
                <a:extLst>
                  <a:ext uri="{FF2B5EF4-FFF2-40B4-BE49-F238E27FC236}">
                    <a16:creationId xmlns:a16="http://schemas.microsoft.com/office/drawing/2014/main" id="{3B29E1C6-A19F-4D10-B3FC-E836A704D9FF}"/>
                  </a:ext>
                </a:extLst>
              </p:cNvPr>
              <p:cNvSpPr/>
              <p:nvPr/>
            </p:nvSpPr>
            <p:spPr>
              <a:xfrm rot="5400000">
                <a:off x="4194767" y="3616151"/>
                <a:ext cx="777658" cy="626667"/>
              </a:xfrm>
              <a:prstGeom prst="rect">
                <a:avLst/>
              </a:prstGeom>
              <a:solidFill>
                <a:srgbClr val="E8E9E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7" name="직사각형 36">
                <a:extLst>
                  <a:ext uri="{FF2B5EF4-FFF2-40B4-BE49-F238E27FC236}">
                    <a16:creationId xmlns:a16="http://schemas.microsoft.com/office/drawing/2014/main" id="{8CDF3C7E-E814-4DD2-8092-A01FFEBBBB4B}"/>
                  </a:ext>
                </a:extLst>
              </p:cNvPr>
              <p:cNvSpPr/>
              <p:nvPr/>
            </p:nvSpPr>
            <p:spPr>
              <a:xfrm rot="5400000">
                <a:off x="2643760" y="3605712"/>
                <a:ext cx="762002" cy="631891"/>
              </a:xfrm>
              <a:prstGeom prst="rect">
                <a:avLst/>
              </a:prstGeom>
              <a:solidFill>
                <a:srgbClr val="E8E9E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/>
              </a:p>
            </p:txBody>
          </p:sp>
          <p:sp>
            <p:nvSpPr>
              <p:cNvPr id="38" name="직사각형 1">
                <a:extLst>
                  <a:ext uri="{FF2B5EF4-FFF2-40B4-BE49-F238E27FC236}">
                    <a16:creationId xmlns:a16="http://schemas.microsoft.com/office/drawing/2014/main" id="{165F02F0-A544-4796-9BC8-B4CE97F61344}"/>
                  </a:ext>
                </a:extLst>
              </p:cNvPr>
              <p:cNvSpPr/>
              <p:nvPr/>
            </p:nvSpPr>
            <p:spPr>
              <a:xfrm rot="10800000">
                <a:off x="1147373" y="4302656"/>
                <a:ext cx="2193335" cy="631521"/>
              </a:xfrm>
              <a:custGeom>
                <a:avLst/>
                <a:gdLst>
                  <a:gd name="connsiteX0" fmla="*/ 0 w 2278380"/>
                  <a:gd name="connsiteY0" fmla="*/ 0 h 655320"/>
                  <a:gd name="connsiteX1" fmla="*/ 2278380 w 2278380"/>
                  <a:gd name="connsiteY1" fmla="*/ 0 h 655320"/>
                  <a:gd name="connsiteX2" fmla="*/ 2278380 w 2278380"/>
                  <a:gd name="connsiteY2" fmla="*/ 655320 h 655320"/>
                  <a:gd name="connsiteX3" fmla="*/ 0 w 2278380"/>
                  <a:gd name="connsiteY3" fmla="*/ 655320 h 655320"/>
                  <a:gd name="connsiteX4" fmla="*/ 0 w 2278380"/>
                  <a:gd name="connsiteY4" fmla="*/ 0 h 655320"/>
                  <a:gd name="connsiteX0" fmla="*/ 0 w 2278380"/>
                  <a:gd name="connsiteY0" fmla="*/ 0 h 655320"/>
                  <a:gd name="connsiteX1" fmla="*/ 1638300 w 2278380"/>
                  <a:gd name="connsiteY1" fmla="*/ 0 h 655320"/>
                  <a:gd name="connsiteX2" fmla="*/ 2278380 w 2278380"/>
                  <a:gd name="connsiteY2" fmla="*/ 655320 h 655320"/>
                  <a:gd name="connsiteX3" fmla="*/ 0 w 2278380"/>
                  <a:gd name="connsiteY3" fmla="*/ 655320 h 655320"/>
                  <a:gd name="connsiteX4" fmla="*/ 0 w 2278380"/>
                  <a:gd name="connsiteY4" fmla="*/ 0 h 655320"/>
                  <a:gd name="connsiteX0" fmla="*/ 644525 w 2278380"/>
                  <a:gd name="connsiteY0" fmla="*/ 0 h 655320"/>
                  <a:gd name="connsiteX1" fmla="*/ 1638300 w 2278380"/>
                  <a:gd name="connsiteY1" fmla="*/ 0 h 655320"/>
                  <a:gd name="connsiteX2" fmla="*/ 2278380 w 2278380"/>
                  <a:gd name="connsiteY2" fmla="*/ 655320 h 655320"/>
                  <a:gd name="connsiteX3" fmla="*/ 0 w 2278380"/>
                  <a:gd name="connsiteY3" fmla="*/ 655320 h 655320"/>
                  <a:gd name="connsiteX4" fmla="*/ 644525 w 2278380"/>
                  <a:gd name="connsiteY4" fmla="*/ 0 h 655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78380" h="655320">
                    <a:moveTo>
                      <a:pt x="644525" y="0"/>
                    </a:moveTo>
                    <a:lnTo>
                      <a:pt x="1638300" y="0"/>
                    </a:lnTo>
                    <a:lnTo>
                      <a:pt x="2278380" y="655320"/>
                    </a:lnTo>
                    <a:lnTo>
                      <a:pt x="0" y="655320"/>
                    </a:lnTo>
                    <a:lnTo>
                      <a:pt x="644525" y="0"/>
                    </a:lnTo>
                    <a:close/>
                  </a:path>
                </a:pathLst>
              </a:custGeom>
              <a:solidFill>
                <a:srgbClr val="3374C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9" name="직사각형 1">
                <a:extLst>
                  <a:ext uri="{FF2B5EF4-FFF2-40B4-BE49-F238E27FC236}">
                    <a16:creationId xmlns:a16="http://schemas.microsoft.com/office/drawing/2014/main" id="{697C3FD8-9B55-4A9B-AE6B-35443B0FB6AD}"/>
                  </a:ext>
                </a:extLst>
              </p:cNvPr>
              <p:cNvSpPr/>
              <p:nvPr/>
            </p:nvSpPr>
            <p:spPr>
              <a:xfrm>
                <a:off x="2708817" y="2914351"/>
                <a:ext cx="2188115" cy="626303"/>
              </a:xfrm>
              <a:custGeom>
                <a:avLst/>
                <a:gdLst>
                  <a:gd name="connsiteX0" fmla="*/ 0 w 2278380"/>
                  <a:gd name="connsiteY0" fmla="*/ 0 h 655320"/>
                  <a:gd name="connsiteX1" fmla="*/ 2278380 w 2278380"/>
                  <a:gd name="connsiteY1" fmla="*/ 0 h 655320"/>
                  <a:gd name="connsiteX2" fmla="*/ 2278380 w 2278380"/>
                  <a:gd name="connsiteY2" fmla="*/ 655320 h 655320"/>
                  <a:gd name="connsiteX3" fmla="*/ 0 w 2278380"/>
                  <a:gd name="connsiteY3" fmla="*/ 655320 h 655320"/>
                  <a:gd name="connsiteX4" fmla="*/ 0 w 2278380"/>
                  <a:gd name="connsiteY4" fmla="*/ 0 h 655320"/>
                  <a:gd name="connsiteX0" fmla="*/ 0 w 2278380"/>
                  <a:gd name="connsiteY0" fmla="*/ 0 h 655320"/>
                  <a:gd name="connsiteX1" fmla="*/ 1638300 w 2278380"/>
                  <a:gd name="connsiteY1" fmla="*/ 0 h 655320"/>
                  <a:gd name="connsiteX2" fmla="*/ 2278380 w 2278380"/>
                  <a:gd name="connsiteY2" fmla="*/ 655320 h 655320"/>
                  <a:gd name="connsiteX3" fmla="*/ 0 w 2278380"/>
                  <a:gd name="connsiteY3" fmla="*/ 655320 h 655320"/>
                  <a:gd name="connsiteX4" fmla="*/ 0 w 2278380"/>
                  <a:gd name="connsiteY4" fmla="*/ 0 h 655320"/>
                  <a:gd name="connsiteX0" fmla="*/ 644525 w 2278380"/>
                  <a:gd name="connsiteY0" fmla="*/ 0 h 655320"/>
                  <a:gd name="connsiteX1" fmla="*/ 1638300 w 2278380"/>
                  <a:gd name="connsiteY1" fmla="*/ 0 h 655320"/>
                  <a:gd name="connsiteX2" fmla="*/ 2278380 w 2278380"/>
                  <a:gd name="connsiteY2" fmla="*/ 655320 h 655320"/>
                  <a:gd name="connsiteX3" fmla="*/ 0 w 2278380"/>
                  <a:gd name="connsiteY3" fmla="*/ 655320 h 655320"/>
                  <a:gd name="connsiteX4" fmla="*/ 644525 w 2278380"/>
                  <a:gd name="connsiteY4" fmla="*/ 0 h 655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78380" h="655320">
                    <a:moveTo>
                      <a:pt x="644525" y="0"/>
                    </a:moveTo>
                    <a:lnTo>
                      <a:pt x="1638300" y="0"/>
                    </a:lnTo>
                    <a:lnTo>
                      <a:pt x="2278380" y="655320"/>
                    </a:lnTo>
                    <a:lnTo>
                      <a:pt x="0" y="655320"/>
                    </a:lnTo>
                    <a:lnTo>
                      <a:pt x="644525" y="0"/>
                    </a:lnTo>
                    <a:close/>
                  </a:path>
                </a:pathLst>
              </a:custGeom>
              <a:solidFill>
                <a:srgbClr val="98CD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0" name="직사각형 39">
                <a:extLst>
                  <a:ext uri="{FF2B5EF4-FFF2-40B4-BE49-F238E27FC236}">
                    <a16:creationId xmlns:a16="http://schemas.microsoft.com/office/drawing/2014/main" id="{8167271B-F686-4B65-B75F-2B8108058231}"/>
                  </a:ext>
                </a:extLst>
              </p:cNvPr>
              <p:cNvSpPr/>
              <p:nvPr/>
            </p:nvSpPr>
            <p:spPr>
              <a:xfrm rot="5400000">
                <a:off x="5753603" y="3613540"/>
                <a:ext cx="777658" cy="631888"/>
              </a:xfrm>
              <a:prstGeom prst="rect">
                <a:avLst/>
              </a:prstGeom>
              <a:solidFill>
                <a:srgbClr val="E8E9E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1" name="직사각형 1">
                <a:extLst>
                  <a:ext uri="{FF2B5EF4-FFF2-40B4-BE49-F238E27FC236}">
                    <a16:creationId xmlns:a16="http://schemas.microsoft.com/office/drawing/2014/main" id="{A2E848A2-8BA9-48E0-AC20-F61987249CC3}"/>
                  </a:ext>
                </a:extLst>
              </p:cNvPr>
              <p:cNvSpPr/>
              <p:nvPr/>
            </p:nvSpPr>
            <p:spPr>
              <a:xfrm rot="10800000">
                <a:off x="4270264" y="4318312"/>
                <a:ext cx="2188111" cy="631524"/>
              </a:xfrm>
              <a:custGeom>
                <a:avLst/>
                <a:gdLst>
                  <a:gd name="connsiteX0" fmla="*/ 0 w 2278380"/>
                  <a:gd name="connsiteY0" fmla="*/ 0 h 655320"/>
                  <a:gd name="connsiteX1" fmla="*/ 2278380 w 2278380"/>
                  <a:gd name="connsiteY1" fmla="*/ 0 h 655320"/>
                  <a:gd name="connsiteX2" fmla="*/ 2278380 w 2278380"/>
                  <a:gd name="connsiteY2" fmla="*/ 655320 h 655320"/>
                  <a:gd name="connsiteX3" fmla="*/ 0 w 2278380"/>
                  <a:gd name="connsiteY3" fmla="*/ 655320 h 655320"/>
                  <a:gd name="connsiteX4" fmla="*/ 0 w 2278380"/>
                  <a:gd name="connsiteY4" fmla="*/ 0 h 655320"/>
                  <a:gd name="connsiteX0" fmla="*/ 0 w 2278380"/>
                  <a:gd name="connsiteY0" fmla="*/ 0 h 655320"/>
                  <a:gd name="connsiteX1" fmla="*/ 1638300 w 2278380"/>
                  <a:gd name="connsiteY1" fmla="*/ 0 h 655320"/>
                  <a:gd name="connsiteX2" fmla="*/ 2278380 w 2278380"/>
                  <a:gd name="connsiteY2" fmla="*/ 655320 h 655320"/>
                  <a:gd name="connsiteX3" fmla="*/ 0 w 2278380"/>
                  <a:gd name="connsiteY3" fmla="*/ 655320 h 655320"/>
                  <a:gd name="connsiteX4" fmla="*/ 0 w 2278380"/>
                  <a:gd name="connsiteY4" fmla="*/ 0 h 655320"/>
                  <a:gd name="connsiteX0" fmla="*/ 644525 w 2278380"/>
                  <a:gd name="connsiteY0" fmla="*/ 0 h 655320"/>
                  <a:gd name="connsiteX1" fmla="*/ 1638300 w 2278380"/>
                  <a:gd name="connsiteY1" fmla="*/ 0 h 655320"/>
                  <a:gd name="connsiteX2" fmla="*/ 2278380 w 2278380"/>
                  <a:gd name="connsiteY2" fmla="*/ 655320 h 655320"/>
                  <a:gd name="connsiteX3" fmla="*/ 0 w 2278380"/>
                  <a:gd name="connsiteY3" fmla="*/ 655320 h 655320"/>
                  <a:gd name="connsiteX4" fmla="*/ 644525 w 2278380"/>
                  <a:gd name="connsiteY4" fmla="*/ 0 h 655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78380" h="655320">
                    <a:moveTo>
                      <a:pt x="644525" y="0"/>
                    </a:moveTo>
                    <a:lnTo>
                      <a:pt x="1638300" y="0"/>
                    </a:lnTo>
                    <a:lnTo>
                      <a:pt x="2278380" y="655320"/>
                    </a:lnTo>
                    <a:lnTo>
                      <a:pt x="0" y="655320"/>
                    </a:lnTo>
                    <a:lnTo>
                      <a:pt x="644525" y="0"/>
                    </a:lnTo>
                    <a:close/>
                  </a:path>
                </a:pathLst>
              </a:custGeom>
              <a:solidFill>
                <a:srgbClr val="3374C3"/>
              </a:solidFill>
              <a:ln w="9525" cap="flat" cmpd="sng" algn="ctr">
                <a:noFill/>
                <a:prstDash val="solid"/>
              </a:ln>
              <a:effectLst>
                <a:outerShdw blurRad="25400" dist="381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36000" numCol="1" spcCol="0" rtlCol="0" fromWordArt="0" anchor="ctr" anchorCtr="0" forceAA="0" compatLnSpc="1">
                <a:prstTxWarp prst="textNoShape">
                  <a:avLst/>
                </a:prstTxWarp>
                <a:noAutofit/>
                <a:scene3d>
                  <a:camera prst="orthographicFront"/>
                  <a:lightRig rig="threePt" dir="t"/>
                </a:scene3d>
                <a:sp3d>
                  <a:bevelT w="0" h="38100"/>
                  <a:contourClr>
                    <a:srgbClr val="213165"/>
                  </a:contourClr>
                </a:sp3d>
              </a:bodyPr>
              <a:lstStyle/>
              <a:p>
                <a:pPr indent="-457200" algn="ctr" latinLnBrk="0">
                  <a:spcBef>
                    <a:spcPct val="0"/>
                  </a:spcBef>
                </a:pPr>
                <a:endParaRPr lang="ko-KR" altLang="en-US" sz="1600" b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2" name="직사각형 1">
                <a:extLst>
                  <a:ext uri="{FF2B5EF4-FFF2-40B4-BE49-F238E27FC236}">
                    <a16:creationId xmlns:a16="http://schemas.microsoft.com/office/drawing/2014/main" id="{DDCF4498-59A7-48C3-9430-40BF89969C5D}"/>
                  </a:ext>
                </a:extLst>
              </p:cNvPr>
              <p:cNvSpPr/>
              <p:nvPr/>
            </p:nvSpPr>
            <p:spPr>
              <a:xfrm>
                <a:off x="5826488" y="2914351"/>
                <a:ext cx="2193335" cy="626303"/>
              </a:xfrm>
              <a:custGeom>
                <a:avLst/>
                <a:gdLst>
                  <a:gd name="connsiteX0" fmla="*/ 0 w 2278380"/>
                  <a:gd name="connsiteY0" fmla="*/ 0 h 655320"/>
                  <a:gd name="connsiteX1" fmla="*/ 2278380 w 2278380"/>
                  <a:gd name="connsiteY1" fmla="*/ 0 h 655320"/>
                  <a:gd name="connsiteX2" fmla="*/ 2278380 w 2278380"/>
                  <a:gd name="connsiteY2" fmla="*/ 655320 h 655320"/>
                  <a:gd name="connsiteX3" fmla="*/ 0 w 2278380"/>
                  <a:gd name="connsiteY3" fmla="*/ 655320 h 655320"/>
                  <a:gd name="connsiteX4" fmla="*/ 0 w 2278380"/>
                  <a:gd name="connsiteY4" fmla="*/ 0 h 655320"/>
                  <a:gd name="connsiteX0" fmla="*/ 0 w 2278380"/>
                  <a:gd name="connsiteY0" fmla="*/ 0 h 655320"/>
                  <a:gd name="connsiteX1" fmla="*/ 1638300 w 2278380"/>
                  <a:gd name="connsiteY1" fmla="*/ 0 h 655320"/>
                  <a:gd name="connsiteX2" fmla="*/ 2278380 w 2278380"/>
                  <a:gd name="connsiteY2" fmla="*/ 655320 h 655320"/>
                  <a:gd name="connsiteX3" fmla="*/ 0 w 2278380"/>
                  <a:gd name="connsiteY3" fmla="*/ 655320 h 655320"/>
                  <a:gd name="connsiteX4" fmla="*/ 0 w 2278380"/>
                  <a:gd name="connsiteY4" fmla="*/ 0 h 655320"/>
                  <a:gd name="connsiteX0" fmla="*/ 644525 w 2278380"/>
                  <a:gd name="connsiteY0" fmla="*/ 0 h 655320"/>
                  <a:gd name="connsiteX1" fmla="*/ 1638300 w 2278380"/>
                  <a:gd name="connsiteY1" fmla="*/ 0 h 655320"/>
                  <a:gd name="connsiteX2" fmla="*/ 2278380 w 2278380"/>
                  <a:gd name="connsiteY2" fmla="*/ 655320 h 655320"/>
                  <a:gd name="connsiteX3" fmla="*/ 0 w 2278380"/>
                  <a:gd name="connsiteY3" fmla="*/ 655320 h 655320"/>
                  <a:gd name="connsiteX4" fmla="*/ 644525 w 2278380"/>
                  <a:gd name="connsiteY4" fmla="*/ 0 h 655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78380" h="655320">
                    <a:moveTo>
                      <a:pt x="644525" y="0"/>
                    </a:moveTo>
                    <a:lnTo>
                      <a:pt x="1638300" y="0"/>
                    </a:lnTo>
                    <a:lnTo>
                      <a:pt x="2278380" y="655320"/>
                    </a:lnTo>
                    <a:lnTo>
                      <a:pt x="0" y="655320"/>
                    </a:lnTo>
                    <a:lnTo>
                      <a:pt x="644525" y="0"/>
                    </a:lnTo>
                    <a:close/>
                  </a:path>
                </a:pathLst>
              </a:custGeom>
              <a:solidFill>
                <a:srgbClr val="1E398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3" name="자유형 15">
                <a:extLst>
                  <a:ext uri="{FF2B5EF4-FFF2-40B4-BE49-F238E27FC236}">
                    <a16:creationId xmlns:a16="http://schemas.microsoft.com/office/drawing/2014/main" id="{259C89D1-7EBC-400A-A314-D92B2A307CCA}"/>
                  </a:ext>
                </a:extLst>
              </p:cNvPr>
              <p:cNvSpPr/>
              <p:nvPr/>
            </p:nvSpPr>
            <p:spPr>
              <a:xfrm rot="10800000">
                <a:off x="7126821" y="3540654"/>
                <a:ext cx="1154114" cy="1409182"/>
              </a:xfrm>
              <a:custGeom>
                <a:avLst/>
                <a:gdLst>
                  <a:gd name="connsiteX0" fmla="*/ 891689 w 1153769"/>
                  <a:gd name="connsiteY0" fmla="*/ 1409313 h 1409313"/>
                  <a:gd name="connsiteX1" fmla="*/ 262078 w 1153769"/>
                  <a:gd name="connsiteY1" fmla="*/ 1409313 h 1409313"/>
                  <a:gd name="connsiteX2" fmla="*/ 262078 w 1153769"/>
                  <a:gd name="connsiteY2" fmla="*/ 683962 h 1409313"/>
                  <a:gd name="connsiteX3" fmla="*/ 0 w 1153769"/>
                  <a:gd name="connsiteY3" fmla="*/ 683962 h 1409313"/>
                  <a:gd name="connsiteX4" fmla="*/ 576885 w 1153769"/>
                  <a:gd name="connsiteY4" fmla="*/ 0 h 1409313"/>
                  <a:gd name="connsiteX5" fmla="*/ 1153769 w 1153769"/>
                  <a:gd name="connsiteY5" fmla="*/ 683962 h 1409313"/>
                  <a:gd name="connsiteX6" fmla="*/ 891689 w 1153769"/>
                  <a:gd name="connsiteY6" fmla="*/ 683962 h 1409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53769" h="1409313">
                    <a:moveTo>
                      <a:pt x="891689" y="1409313"/>
                    </a:moveTo>
                    <a:lnTo>
                      <a:pt x="262078" y="1409313"/>
                    </a:lnTo>
                    <a:lnTo>
                      <a:pt x="262078" y="683962"/>
                    </a:lnTo>
                    <a:lnTo>
                      <a:pt x="0" y="683962"/>
                    </a:lnTo>
                    <a:lnTo>
                      <a:pt x="576885" y="0"/>
                    </a:lnTo>
                    <a:lnTo>
                      <a:pt x="1153769" y="683962"/>
                    </a:lnTo>
                    <a:lnTo>
                      <a:pt x="891689" y="683962"/>
                    </a:lnTo>
                    <a:close/>
                  </a:path>
                </a:pathLst>
              </a:custGeom>
              <a:solidFill>
                <a:srgbClr val="081D5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4" name="자유형 16">
                <a:extLst>
                  <a:ext uri="{FF2B5EF4-FFF2-40B4-BE49-F238E27FC236}">
                    <a16:creationId xmlns:a16="http://schemas.microsoft.com/office/drawing/2014/main" id="{44FBB489-4244-4F8E-82F4-A8F64775953C}"/>
                  </a:ext>
                </a:extLst>
              </p:cNvPr>
              <p:cNvSpPr/>
              <p:nvPr/>
            </p:nvSpPr>
            <p:spPr>
              <a:xfrm>
                <a:off x="886261" y="2898692"/>
                <a:ext cx="1154110" cy="1409182"/>
              </a:xfrm>
              <a:custGeom>
                <a:avLst/>
                <a:gdLst>
                  <a:gd name="connsiteX0" fmla="*/ 891689 w 1153769"/>
                  <a:gd name="connsiteY0" fmla="*/ 1409313 h 1409313"/>
                  <a:gd name="connsiteX1" fmla="*/ 262078 w 1153769"/>
                  <a:gd name="connsiteY1" fmla="*/ 1409313 h 1409313"/>
                  <a:gd name="connsiteX2" fmla="*/ 262078 w 1153769"/>
                  <a:gd name="connsiteY2" fmla="*/ 683962 h 1409313"/>
                  <a:gd name="connsiteX3" fmla="*/ 0 w 1153769"/>
                  <a:gd name="connsiteY3" fmla="*/ 683962 h 1409313"/>
                  <a:gd name="connsiteX4" fmla="*/ 576885 w 1153769"/>
                  <a:gd name="connsiteY4" fmla="*/ 0 h 1409313"/>
                  <a:gd name="connsiteX5" fmla="*/ 1153769 w 1153769"/>
                  <a:gd name="connsiteY5" fmla="*/ 683962 h 1409313"/>
                  <a:gd name="connsiteX6" fmla="*/ 891689 w 1153769"/>
                  <a:gd name="connsiteY6" fmla="*/ 683962 h 1409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53769" h="1409313">
                    <a:moveTo>
                      <a:pt x="891689" y="1409313"/>
                    </a:moveTo>
                    <a:lnTo>
                      <a:pt x="262078" y="1409313"/>
                    </a:lnTo>
                    <a:lnTo>
                      <a:pt x="262078" y="683962"/>
                    </a:lnTo>
                    <a:lnTo>
                      <a:pt x="0" y="683962"/>
                    </a:lnTo>
                    <a:lnTo>
                      <a:pt x="576885" y="0"/>
                    </a:lnTo>
                    <a:lnTo>
                      <a:pt x="1153769" y="683962"/>
                    </a:lnTo>
                    <a:lnTo>
                      <a:pt x="891689" y="683962"/>
                    </a:lnTo>
                    <a:close/>
                  </a:path>
                </a:pathLst>
              </a:custGeom>
              <a:solidFill>
                <a:srgbClr val="1E398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</p:grpSp>
        <p:cxnSp>
          <p:nvCxnSpPr>
            <p:cNvPr id="22" name="직선 화살표 연결선 21">
              <a:extLst>
                <a:ext uri="{FF2B5EF4-FFF2-40B4-BE49-F238E27FC236}">
                  <a16:creationId xmlns:a16="http://schemas.microsoft.com/office/drawing/2014/main" id="{3489743F-7C27-43E6-9F55-7F8E3A42D745}"/>
                </a:ext>
              </a:extLst>
            </p:cNvPr>
            <p:cNvCxnSpPr/>
            <p:nvPr/>
          </p:nvCxnSpPr>
          <p:spPr bwMode="auto">
            <a:xfrm>
              <a:off x="1500623" y="4012087"/>
              <a:ext cx="0" cy="570877"/>
            </a:xfrm>
            <a:prstGeom prst="straightConnector1">
              <a:avLst/>
            </a:prstGeom>
            <a:ln w="6350">
              <a:solidFill>
                <a:schemeClr val="accent1">
                  <a:lumMod val="50000"/>
                </a:schemeClr>
              </a:solidFill>
              <a:prstDash val="sysDot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직선 화살표 연결선 22">
              <a:extLst>
                <a:ext uri="{FF2B5EF4-FFF2-40B4-BE49-F238E27FC236}">
                  <a16:creationId xmlns:a16="http://schemas.microsoft.com/office/drawing/2014/main" id="{E3012A78-B0B5-41F6-9647-7206469A2861}"/>
                </a:ext>
              </a:extLst>
            </p:cNvPr>
            <p:cNvCxnSpPr/>
            <p:nvPr/>
          </p:nvCxnSpPr>
          <p:spPr bwMode="auto">
            <a:xfrm>
              <a:off x="3644100" y="4022861"/>
              <a:ext cx="0" cy="574466"/>
            </a:xfrm>
            <a:prstGeom prst="straightConnector1">
              <a:avLst/>
            </a:prstGeom>
            <a:ln w="6350">
              <a:solidFill>
                <a:schemeClr val="accent1">
                  <a:lumMod val="50000"/>
                </a:schemeClr>
              </a:solidFill>
              <a:prstDash val="sysDot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직선 화살표 연결선 23">
              <a:extLst>
                <a:ext uri="{FF2B5EF4-FFF2-40B4-BE49-F238E27FC236}">
                  <a16:creationId xmlns:a16="http://schemas.microsoft.com/office/drawing/2014/main" id="{9E295DE1-6C89-48A0-8407-550A4C7AD1F8}"/>
                </a:ext>
              </a:extLst>
            </p:cNvPr>
            <p:cNvCxnSpPr/>
            <p:nvPr/>
          </p:nvCxnSpPr>
          <p:spPr bwMode="auto">
            <a:xfrm flipV="1">
              <a:off x="2556206" y="1951190"/>
              <a:ext cx="0" cy="667818"/>
            </a:xfrm>
            <a:prstGeom prst="straightConnector1">
              <a:avLst/>
            </a:prstGeom>
            <a:ln w="6350">
              <a:solidFill>
                <a:schemeClr val="accent1">
                  <a:lumMod val="50000"/>
                </a:schemeClr>
              </a:solidFill>
              <a:prstDash val="sysDot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직선 화살표 연결선 24">
              <a:extLst>
                <a:ext uri="{FF2B5EF4-FFF2-40B4-BE49-F238E27FC236}">
                  <a16:creationId xmlns:a16="http://schemas.microsoft.com/office/drawing/2014/main" id="{A8C25490-A5F5-48C5-8ADE-12CB707304D9}"/>
                </a:ext>
              </a:extLst>
            </p:cNvPr>
            <p:cNvCxnSpPr/>
            <p:nvPr/>
          </p:nvCxnSpPr>
          <p:spPr bwMode="auto">
            <a:xfrm flipV="1">
              <a:off x="4681731" y="1947598"/>
              <a:ext cx="0" cy="671407"/>
            </a:xfrm>
            <a:prstGeom prst="straightConnector1">
              <a:avLst/>
            </a:prstGeom>
            <a:ln w="6350">
              <a:solidFill>
                <a:schemeClr val="accent1">
                  <a:lumMod val="50000"/>
                </a:schemeClr>
              </a:solidFill>
              <a:prstDash val="sysDot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6" name="그래픽 25">
              <a:extLst>
                <a:ext uri="{FF2B5EF4-FFF2-40B4-BE49-F238E27FC236}">
                  <a16:creationId xmlns:a16="http://schemas.microsoft.com/office/drawing/2014/main" id="{011A6E02-61F0-4458-B291-965243C743F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flipH="1">
              <a:off x="1382024" y="3629026"/>
              <a:ext cx="280703" cy="322118"/>
            </a:xfrm>
            <a:prstGeom prst="rect">
              <a:avLst/>
            </a:prstGeom>
          </p:spPr>
        </p:pic>
        <p:pic>
          <p:nvPicPr>
            <p:cNvPr id="27" name="그래픽 26">
              <a:extLst>
                <a:ext uri="{FF2B5EF4-FFF2-40B4-BE49-F238E27FC236}">
                  <a16:creationId xmlns:a16="http://schemas.microsoft.com/office/drawing/2014/main" id="{DEBCA96F-120D-40DA-A64C-7676349F032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470588" y="3649127"/>
              <a:ext cx="347024" cy="292492"/>
            </a:xfrm>
            <a:prstGeom prst="rect">
              <a:avLst/>
            </a:prstGeom>
          </p:spPr>
        </p:pic>
        <p:pic>
          <p:nvPicPr>
            <p:cNvPr id="28" name="그래픽 27">
              <a:extLst>
                <a:ext uri="{FF2B5EF4-FFF2-40B4-BE49-F238E27FC236}">
                  <a16:creationId xmlns:a16="http://schemas.microsoft.com/office/drawing/2014/main" id="{9A683784-1638-41AE-90C3-B3EBF3192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2413117" y="2697633"/>
              <a:ext cx="282458" cy="285990"/>
            </a:xfrm>
            <a:prstGeom prst="rect">
              <a:avLst/>
            </a:prstGeom>
          </p:spPr>
        </p:pic>
        <p:pic>
          <p:nvPicPr>
            <p:cNvPr id="29" name="그래픽 28">
              <a:extLst>
                <a:ext uri="{FF2B5EF4-FFF2-40B4-BE49-F238E27FC236}">
                  <a16:creationId xmlns:a16="http://schemas.microsoft.com/office/drawing/2014/main" id="{D2899F22-AB71-4C62-9377-FDA26F14E8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4523707" y="2714626"/>
              <a:ext cx="373878" cy="239078"/>
            </a:xfrm>
            <a:prstGeom prst="rect">
              <a:avLst/>
            </a:prstGeom>
          </p:spPr>
        </p:pic>
        <p:sp>
          <p:nvSpPr>
            <p:cNvPr id="30" name="직사각형 29">
              <a:extLst>
                <a:ext uri="{FF2B5EF4-FFF2-40B4-BE49-F238E27FC236}">
                  <a16:creationId xmlns:a16="http://schemas.microsoft.com/office/drawing/2014/main" id="{384BA83F-B11F-4571-AB9A-A3185BE6B2D4}"/>
                </a:ext>
              </a:extLst>
            </p:cNvPr>
            <p:cNvSpPr/>
            <p:nvPr/>
          </p:nvSpPr>
          <p:spPr>
            <a:xfrm>
              <a:off x="1308050" y="4651404"/>
              <a:ext cx="2127560" cy="27699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defPPr>
                <a:defRPr lang="ko-KR"/>
              </a:defPPr>
            </a:lstStyle>
            <a:p>
              <a:pPr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lang="ko-KR" altLang="en-US" sz="1200" kern="0" spc="-12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텍스트를 입력하세요</a:t>
              </a:r>
            </a:p>
          </p:txBody>
        </p:sp>
        <p:sp>
          <p:nvSpPr>
            <p:cNvPr id="31" name="직사각형 30">
              <a:extLst>
                <a:ext uri="{FF2B5EF4-FFF2-40B4-BE49-F238E27FC236}">
                  <a16:creationId xmlns:a16="http://schemas.microsoft.com/office/drawing/2014/main" id="{6E38CDA6-3C54-4C2B-8941-6C47DE3EF3E0}"/>
                </a:ext>
              </a:extLst>
            </p:cNvPr>
            <p:cNvSpPr/>
            <p:nvPr/>
          </p:nvSpPr>
          <p:spPr>
            <a:xfrm>
              <a:off x="3443925" y="4651404"/>
              <a:ext cx="2127560" cy="27699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defPPr>
                <a:defRPr lang="ko-KR"/>
              </a:defPPr>
            </a:lstStyle>
            <a:p>
              <a:pPr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lang="ko-KR" altLang="en-US" sz="1200" kern="0" spc="-12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텍스트를 입력하세요</a:t>
              </a:r>
            </a:p>
          </p:txBody>
        </p:sp>
        <p:sp>
          <p:nvSpPr>
            <p:cNvPr id="32" name="직사각형 31">
              <a:extLst>
                <a:ext uri="{FF2B5EF4-FFF2-40B4-BE49-F238E27FC236}">
                  <a16:creationId xmlns:a16="http://schemas.microsoft.com/office/drawing/2014/main" id="{33413FDA-F3CC-41F9-AD6D-4C17E92FFA54}"/>
                </a:ext>
              </a:extLst>
            </p:cNvPr>
            <p:cNvSpPr/>
            <p:nvPr/>
          </p:nvSpPr>
          <p:spPr>
            <a:xfrm>
              <a:off x="529741" y="2296573"/>
              <a:ext cx="863649" cy="307777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defPPr>
                <a:defRPr lang="ko-KR"/>
              </a:defPPr>
            </a:lstStyle>
            <a:p>
              <a:pPr marL="0" algn="ctr" defTabSz="914400">
                <a:buNone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en-US" altLang="ko-KR" sz="1400" i="0" kern="0" normalizeH="0" noProof="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081D58"/>
                  </a:solidFill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start</a:t>
              </a:r>
              <a:endParaRPr kumimoji="0" lang="ko-KR" altLang="en-US" sz="1400" i="0" kern="0" normalizeH="0" noProof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81D58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직사각형 32">
              <a:extLst>
                <a:ext uri="{FF2B5EF4-FFF2-40B4-BE49-F238E27FC236}">
                  <a16:creationId xmlns:a16="http://schemas.microsoft.com/office/drawing/2014/main" id="{229D1B81-7722-4C64-A8A1-9E9CF0832EEF}"/>
                </a:ext>
              </a:extLst>
            </p:cNvPr>
            <p:cNvSpPr/>
            <p:nvPr/>
          </p:nvSpPr>
          <p:spPr>
            <a:xfrm>
              <a:off x="4815398" y="3989748"/>
              <a:ext cx="863649" cy="307777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defPPr>
                <a:defRPr lang="ko-KR"/>
              </a:defPPr>
            </a:lstStyle>
            <a:p>
              <a:pPr algn="ctr"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lang="en-US" altLang="ko-KR" sz="1400" kern="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081D5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end</a:t>
              </a:r>
              <a:endParaRPr lang="ko-KR" altLang="en-US" sz="1400" kern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81D5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직사각형 33">
              <a:extLst>
                <a:ext uri="{FF2B5EF4-FFF2-40B4-BE49-F238E27FC236}">
                  <a16:creationId xmlns:a16="http://schemas.microsoft.com/office/drawing/2014/main" id="{D10A1AC8-469B-4D5E-ADC6-33FAF3346783}"/>
                </a:ext>
              </a:extLst>
            </p:cNvPr>
            <p:cNvSpPr/>
            <p:nvPr/>
          </p:nvSpPr>
          <p:spPr>
            <a:xfrm>
              <a:off x="2403425" y="1622454"/>
              <a:ext cx="2127560" cy="27699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defPPr>
                <a:defRPr lang="ko-KR"/>
              </a:defPPr>
            </a:lstStyle>
            <a:p>
              <a:pPr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lang="ko-KR" altLang="en-US" sz="1200" kern="0" spc="-12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텍스트를 입력하세요</a:t>
              </a:r>
            </a:p>
          </p:txBody>
        </p:sp>
        <p:sp>
          <p:nvSpPr>
            <p:cNvPr id="35" name="직사각형 34">
              <a:extLst>
                <a:ext uri="{FF2B5EF4-FFF2-40B4-BE49-F238E27FC236}">
                  <a16:creationId xmlns:a16="http://schemas.microsoft.com/office/drawing/2014/main" id="{D1A23B0B-2BB3-43F2-B9ED-76867D21C18E}"/>
                </a:ext>
              </a:extLst>
            </p:cNvPr>
            <p:cNvSpPr/>
            <p:nvPr/>
          </p:nvSpPr>
          <p:spPr>
            <a:xfrm>
              <a:off x="4539300" y="1622454"/>
              <a:ext cx="2127560" cy="27699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defPPr>
                <a:defRPr lang="ko-KR"/>
              </a:defPPr>
            </a:lstStyle>
            <a:p>
              <a:pPr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lang="ko-KR" altLang="en-US" sz="1200" kern="0" spc="-12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텍스트를 입력하세요</a:t>
              </a:r>
            </a:p>
          </p:txBody>
        </p:sp>
      </p:grpSp>
      <p:sp>
        <p:nvSpPr>
          <p:cNvPr id="45" name="텍스트 개체 틀 3">
            <a:extLst>
              <a:ext uri="{FF2B5EF4-FFF2-40B4-BE49-F238E27FC236}">
                <a16:creationId xmlns:a16="http://schemas.microsoft.com/office/drawing/2014/main" id="{A7997091-2A46-4FCE-A710-E807EAB8B73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0" y="915972"/>
            <a:ext cx="9906000" cy="577604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1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altLang="ko-KR" sz="1600" b="1" kern="0" spc="-150" baseline="0" dirty="0" smtClean="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dirty="0"/>
              <a:t>마스터 텍스트 스타일을 편집하려면 클릭</a:t>
            </a:r>
            <a:r>
              <a:rPr lang="en-US" altLang="ko-KR" dirty="0"/>
              <a:t>16pt</a:t>
            </a:r>
            <a:endParaRPr lang="ko-KR" altLang="en-US" dirty="0"/>
          </a:p>
        </p:txBody>
      </p:sp>
      <p:grpSp>
        <p:nvGrpSpPr>
          <p:cNvPr id="46" name="그룹 45">
            <a:extLst>
              <a:ext uri="{FF2B5EF4-FFF2-40B4-BE49-F238E27FC236}">
                <a16:creationId xmlns:a16="http://schemas.microsoft.com/office/drawing/2014/main" id="{63C11BD0-B8E4-4362-9276-6507E67418B5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47" name="액자 48">
              <a:extLst>
                <a:ext uri="{FF2B5EF4-FFF2-40B4-BE49-F238E27FC236}">
                  <a16:creationId xmlns:a16="http://schemas.microsoft.com/office/drawing/2014/main" id="{D2505042-8E2A-4D2E-A216-CF557690FC7B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8" name="액자 48">
              <a:extLst>
                <a:ext uri="{FF2B5EF4-FFF2-40B4-BE49-F238E27FC236}">
                  <a16:creationId xmlns:a16="http://schemas.microsoft.com/office/drawing/2014/main" id="{59C338FC-2105-4682-BC02-AF4F3A3CF40E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49" name="자유형 8">
            <a:extLst>
              <a:ext uri="{FF2B5EF4-FFF2-40B4-BE49-F238E27FC236}">
                <a16:creationId xmlns:a16="http://schemas.microsoft.com/office/drawing/2014/main" id="{CA1C8878-877D-4042-BD33-EE2DBB4DC2A1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200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0" name="제목 1">
            <a:extLst>
              <a:ext uri="{FF2B5EF4-FFF2-40B4-BE49-F238E27FC236}">
                <a16:creationId xmlns:a16="http://schemas.microsoft.com/office/drawing/2014/main" id="{6F657C39-F921-4B67-BBE0-96D860112E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914" y="140110"/>
            <a:ext cx="7726020" cy="46166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lang="ko-KR" altLang="en-US" sz="2400" b="1" spc="-2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pPr lvl="0" algn="l" eaLnBrk="0" fontAlgn="base" hangingPunct="0">
              <a:spcAft>
                <a:spcPct val="0"/>
              </a:spcAft>
            </a:pPr>
            <a:r>
              <a:rPr lang="ko-KR" altLang="en-US" dirty="0"/>
              <a:t>타이틀을 입력하세요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D017D96A-4429-422F-B468-2D59FD6F0740}"/>
              </a:ext>
            </a:extLst>
          </p:cNvPr>
          <p:cNvSpPr/>
          <p:nvPr userDrawn="1"/>
        </p:nvSpPr>
        <p:spPr>
          <a:xfrm flipH="1">
            <a:off x="-2" y="0"/>
            <a:ext cx="9906001" cy="54000"/>
          </a:xfrm>
          <a:prstGeom prst="rect">
            <a:avLst/>
          </a:prstGeom>
          <a:solidFill>
            <a:srgbClr val="98C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/>
          </a:p>
        </p:txBody>
      </p:sp>
      <p:grpSp>
        <p:nvGrpSpPr>
          <p:cNvPr id="52" name="그룹 51">
            <a:extLst>
              <a:ext uri="{FF2B5EF4-FFF2-40B4-BE49-F238E27FC236}">
                <a16:creationId xmlns:a16="http://schemas.microsoft.com/office/drawing/2014/main" id="{A36C1B81-5324-4710-AC4B-928180ACF282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53" name="액자 48">
              <a:extLst>
                <a:ext uri="{FF2B5EF4-FFF2-40B4-BE49-F238E27FC236}">
                  <a16:creationId xmlns:a16="http://schemas.microsoft.com/office/drawing/2014/main" id="{F6BFD6DD-71C4-4894-A6D5-4E9238A900EE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4" name="액자 48">
              <a:extLst>
                <a:ext uri="{FF2B5EF4-FFF2-40B4-BE49-F238E27FC236}">
                  <a16:creationId xmlns:a16="http://schemas.microsoft.com/office/drawing/2014/main" id="{15C1875E-C55C-463B-99EF-B2C35DE6AC53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55" name="자유형 8">
            <a:extLst>
              <a:ext uri="{FF2B5EF4-FFF2-40B4-BE49-F238E27FC236}">
                <a16:creationId xmlns:a16="http://schemas.microsoft.com/office/drawing/2014/main" id="{872CDC8D-1F10-40D9-9574-690804EEC75A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200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0" name="Rectangle 17">
            <a:extLst>
              <a:ext uri="{FF2B5EF4-FFF2-40B4-BE49-F238E27FC236}">
                <a16:creationId xmlns:a16="http://schemas.microsoft.com/office/drawing/2014/main" id="{3309275A-887E-4A29-A3CB-9BCBE40E6F5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809199" y="6606141"/>
            <a:ext cx="286014" cy="153835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>
            <a:noAutofit/>
          </a:bodyPr>
          <a:lstStyle/>
          <a:p>
            <a:pPr algn="ctr">
              <a:defRPr/>
            </a:pPr>
            <a:fld id="{87EC810E-F784-4439-A0DB-2C7343AB6795}" type="slidenum">
              <a:rPr lang="en-US" altLang="ko-KR" sz="800" kern="1200">
                <a:ln>
                  <a:solidFill>
                    <a:prstClr val="white">
                      <a:alpha val="0"/>
                    </a:prstClr>
                  </a:solidFill>
                </a:ln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US" altLang="ko-KR" sz="800" kern="1200" dirty="0">
              <a:ln>
                <a:solidFill>
                  <a:prstClr val="white">
                    <a:alpha val="0"/>
                  </a:prstClr>
                </a:solidFill>
              </a:ln>
              <a:gradFill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61" name="직사각형 60">
            <a:extLst>
              <a:ext uri="{FF2B5EF4-FFF2-40B4-BE49-F238E27FC236}">
                <a16:creationId xmlns:a16="http://schemas.microsoft.com/office/drawing/2014/main" id="{924FADB3-0355-4AD1-8637-C6D26F1739EA}"/>
              </a:ext>
            </a:extLst>
          </p:cNvPr>
          <p:cNvSpPr/>
          <p:nvPr userDrawn="1"/>
        </p:nvSpPr>
        <p:spPr>
          <a:xfrm>
            <a:off x="8020129" y="6586877"/>
            <a:ext cx="1772280" cy="192360"/>
          </a:xfrm>
          <a:prstGeom prst="rect">
            <a:avLst/>
          </a:prstGeom>
        </p:spPr>
        <p:txBody>
          <a:bodyPr wrap="none" lIns="0" anchor="ctr">
            <a:spAutoFit/>
          </a:bodyPr>
          <a:lstStyle/>
          <a:p>
            <a:pPr algn="r" latinLnBrk="0">
              <a:spcBef>
                <a:spcPts val="200"/>
              </a:spcBef>
            </a:pPr>
            <a:r>
              <a:rPr lang="en-US" altLang="ko-KR" sz="650" kern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삼성긴고딕 Regular" panose="020B0600000101010101" pitchFamily="50" charset="-127"/>
                <a:cs typeface="Calibri" panose="020F0502020204030204" pitchFamily="34" charset="0"/>
              </a:rPr>
              <a:t>Copyright by Softcamp Co., Ltd.. All right reserved</a:t>
            </a:r>
          </a:p>
        </p:txBody>
      </p:sp>
    </p:spTree>
    <p:extLst>
      <p:ext uri="{BB962C8B-B14F-4D97-AF65-F5344CB8AC3E}">
        <p14:creationId xmlns:p14="http://schemas.microsoft.com/office/powerpoint/2010/main" val="1972490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11">
            <a:extLst>
              <a:ext uri="{FF2B5EF4-FFF2-40B4-BE49-F238E27FC236}">
                <a16:creationId xmlns:a16="http://schemas.microsoft.com/office/drawing/2014/main" id="{432BFCE7-90B7-44A8-9AF3-BA10D285EAA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43701" y="2275589"/>
            <a:ext cx="470845" cy="3974715"/>
          </a:xfrm>
          <a:prstGeom prst="upArrow">
            <a:avLst>
              <a:gd name="adj1" fmla="val 68437"/>
              <a:gd name="adj2" fmla="val 59472"/>
            </a:avLst>
          </a:prstGeom>
          <a:gradFill rotWithShape="1">
            <a:gsLst>
              <a:gs pos="55000">
                <a:srgbClr val="3374C3"/>
              </a:gs>
              <a:gs pos="25000">
                <a:srgbClr val="7BBEF1"/>
              </a:gs>
              <a:gs pos="70000">
                <a:srgbClr val="081D58"/>
              </a:gs>
            </a:gsLst>
            <a:lin ang="5400000" scaled="1"/>
          </a:gradFill>
          <a:ln>
            <a:noFill/>
          </a:ln>
        </p:spPr>
        <p:txBody>
          <a:bodyPr wrap="none" rIns="0" anchor="ctr"/>
          <a:lstStyle>
            <a:lvl1pPr eaLnBrk="0" hangingPunct="0">
              <a:defRPr kumimoji="1" sz="100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defRPr kumimoji="1" sz="100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defRPr kumimoji="1" sz="100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defRPr kumimoji="1" sz="100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defRPr kumimoji="1" sz="100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800">
              <a:latin typeface="+mn-ea"/>
              <a:ea typeface="+mn-ea"/>
            </a:endParaRPr>
          </a:p>
        </p:txBody>
      </p:sp>
      <p:graphicFrame>
        <p:nvGraphicFramePr>
          <p:cNvPr id="7" name="표 6">
            <a:extLst>
              <a:ext uri="{FF2B5EF4-FFF2-40B4-BE49-F238E27FC236}">
                <a16:creationId xmlns:a16="http://schemas.microsoft.com/office/drawing/2014/main" id="{6CEC8E42-A8AA-45AF-949A-04E2565573DF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166850765"/>
              </p:ext>
            </p:extLst>
          </p:nvPr>
        </p:nvGraphicFramePr>
        <p:xfrm>
          <a:off x="344545" y="1762918"/>
          <a:ext cx="9218503" cy="4487386"/>
        </p:xfrm>
        <a:graphic>
          <a:graphicData uri="http://schemas.openxmlformats.org/drawingml/2006/table">
            <a:tbl>
              <a:tblPr/>
              <a:tblGrid>
                <a:gridCol w="6462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86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86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32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1" kern="1200" spc="-150" dirty="0">
                          <a:ln>
                            <a:solidFill>
                              <a:srgbClr val="EAA000">
                                <a:shade val="50000"/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text</a:t>
                      </a:r>
                      <a:endParaRPr kumimoji="1" lang="ko-KR" altLang="en-US" sz="1400" b="1" kern="1200" spc="-150" dirty="0">
                        <a:ln>
                          <a:solidFill>
                            <a:srgbClr val="EAA000">
                              <a:shade val="50000"/>
                              <a:alpha val="0"/>
                            </a:srgbClr>
                          </a:solidFill>
                        </a:ln>
                        <a:solidFill>
                          <a:schemeClr val="bg1"/>
                        </a:solidFill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6" marR="36006" marT="36000" marB="36000" anchor="ctr">
                    <a:lnL>
                      <a:noFill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1" kern="1200" spc="-150" dirty="0">
                          <a:ln>
                            <a:solidFill>
                              <a:srgbClr val="EAA000">
                                <a:shade val="50000"/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text</a:t>
                      </a:r>
                      <a:endParaRPr kumimoji="1" lang="ko-KR" altLang="en-US" sz="1400" b="1" kern="1200" spc="-150" dirty="0">
                        <a:ln>
                          <a:solidFill>
                            <a:srgbClr val="EAA000">
                              <a:shade val="50000"/>
                              <a:alpha val="0"/>
                            </a:srgbClr>
                          </a:solidFill>
                        </a:ln>
                        <a:solidFill>
                          <a:schemeClr val="bg1"/>
                        </a:solidFill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6" marR="36006" marT="36000" marB="3600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1" kern="1200" spc="-150" dirty="0">
                          <a:ln>
                            <a:solidFill>
                              <a:srgbClr val="EAA000">
                                <a:shade val="50000"/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text</a:t>
                      </a:r>
                      <a:endParaRPr kumimoji="1" lang="ko-KR" altLang="en-US" sz="1400" b="1" kern="1200" spc="-150" dirty="0">
                        <a:ln>
                          <a:solidFill>
                            <a:srgbClr val="EAA000">
                              <a:shade val="50000"/>
                              <a:alpha val="0"/>
                            </a:srgbClr>
                          </a:solidFill>
                        </a:ln>
                        <a:solidFill>
                          <a:schemeClr val="bg1"/>
                        </a:solidFill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6" marR="36006" marT="36000" marB="3600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588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400" b="1" kern="1200" spc="-150" dirty="0">
                          <a:ln>
                            <a:solidFill>
                              <a:srgbClr val="EAA000">
                                <a:shade val="50000"/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고</a:t>
                      </a:r>
                      <a:endParaRPr kumimoji="1" lang="en-US" altLang="ko-KR" sz="1400" b="1" kern="1200" spc="-150" dirty="0">
                        <a:ln>
                          <a:solidFill>
                            <a:srgbClr val="EAA000">
                              <a:shade val="50000"/>
                              <a:alpha val="0"/>
                            </a:srgbClr>
                          </a:solidFill>
                        </a:ln>
                        <a:solidFill>
                          <a:schemeClr val="bg1"/>
                        </a:solidFill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400" b="1" kern="1200" spc="-150" dirty="0">
                          <a:ln>
                            <a:solidFill>
                              <a:srgbClr val="EAA000">
                                <a:shade val="50000"/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급</a:t>
                      </a:r>
                    </a:p>
                  </a:txBody>
                  <a:tcPr marL="36006" marR="36006" marT="36000" marB="3600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en-US" altLang="ko-KR" sz="1200" kern="0" spc="-100" dirty="0">
                        <a:ln>
                          <a:solidFill>
                            <a:srgbClr val="EAA000">
                              <a:shade val="50000"/>
                              <a:alpha val="0"/>
                            </a:srgbClr>
                          </a:solidFill>
                        </a:ln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6" marR="36006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9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ko-KR" altLang="en-US" sz="1200" kern="0" spc="-100" dirty="0">
                        <a:ln>
                          <a:solidFill>
                            <a:srgbClr val="EAA000">
                              <a:shade val="50000"/>
                              <a:alpha val="0"/>
                            </a:srgbClr>
                          </a:solidFill>
                        </a:ln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6" marR="36006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D0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3658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400" b="1" kern="1200" spc="-150" dirty="0">
                          <a:ln>
                            <a:solidFill>
                              <a:srgbClr val="EAA000">
                                <a:shade val="50000"/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핵</a:t>
                      </a:r>
                      <a:endParaRPr kumimoji="1" lang="en-US" altLang="ko-KR" sz="1400" b="1" kern="1200" spc="-150" dirty="0">
                        <a:ln>
                          <a:solidFill>
                            <a:srgbClr val="EAA000">
                              <a:shade val="50000"/>
                              <a:alpha val="0"/>
                            </a:srgbClr>
                          </a:solidFill>
                        </a:ln>
                        <a:solidFill>
                          <a:schemeClr val="bg1"/>
                        </a:solidFill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400" b="1" kern="1200" spc="-150" dirty="0">
                          <a:ln>
                            <a:solidFill>
                              <a:srgbClr val="EAA000">
                                <a:shade val="50000"/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심</a:t>
                      </a:r>
                    </a:p>
                  </a:txBody>
                  <a:tcPr marL="36006" marR="36006" marT="36000" marB="3600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ko-KR" altLang="en-US" sz="1200" kern="0" spc="-100" dirty="0">
                        <a:ln>
                          <a:solidFill>
                            <a:srgbClr val="EAA000">
                              <a:shade val="50000"/>
                              <a:alpha val="0"/>
                            </a:srgbClr>
                          </a:solidFill>
                        </a:ln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6" marR="36006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9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ko-KR" altLang="en-US" sz="1200" kern="0" spc="-100" dirty="0">
                        <a:ln>
                          <a:solidFill>
                            <a:srgbClr val="EAA000">
                              <a:shade val="50000"/>
                              <a:alpha val="0"/>
                            </a:srgbClr>
                          </a:solidFill>
                        </a:ln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6" marR="36006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D0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6872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400" b="1" kern="1200" spc="-150" dirty="0">
                          <a:ln>
                            <a:solidFill>
                              <a:srgbClr val="EAA000">
                                <a:shade val="50000"/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입</a:t>
                      </a:r>
                      <a:endParaRPr kumimoji="1" lang="en-US" altLang="ko-KR" sz="1400" b="1" kern="1200" spc="-150" dirty="0">
                        <a:ln>
                          <a:solidFill>
                            <a:srgbClr val="EAA000">
                              <a:shade val="50000"/>
                              <a:alpha val="0"/>
                            </a:srgbClr>
                          </a:solidFill>
                        </a:ln>
                        <a:solidFill>
                          <a:schemeClr val="bg1"/>
                        </a:solidFill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400" b="1" kern="1200" spc="-150" dirty="0">
                          <a:ln>
                            <a:solidFill>
                              <a:srgbClr val="EAA000">
                                <a:shade val="50000"/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문</a:t>
                      </a:r>
                    </a:p>
                  </a:txBody>
                  <a:tcPr marL="36006" marR="36006" marT="36000" marB="3600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ko-KR" altLang="en-US" sz="1200" kern="0" spc="-100" dirty="0">
                        <a:ln>
                          <a:solidFill>
                            <a:srgbClr val="EAA000">
                              <a:shade val="50000"/>
                              <a:alpha val="0"/>
                            </a:srgbClr>
                          </a:solidFill>
                        </a:ln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6" marR="36006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9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ko-KR" altLang="en-US" sz="1200" kern="0" spc="-100" dirty="0">
                        <a:ln>
                          <a:solidFill>
                            <a:srgbClr val="EAA000">
                              <a:shade val="50000"/>
                              <a:alpha val="0"/>
                            </a:srgbClr>
                          </a:solidFill>
                        </a:ln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6" marR="36006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D0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모서리가 둥근 직사각형 62">
            <a:extLst>
              <a:ext uri="{FF2B5EF4-FFF2-40B4-BE49-F238E27FC236}">
                <a16:creationId xmlns:a16="http://schemas.microsoft.com/office/drawing/2014/main" id="{95A49AE3-BDC2-4BA9-A010-01F8D37F70C9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5529155" y="4299089"/>
            <a:ext cx="3852000" cy="378768"/>
          </a:xfrm>
          <a:prstGeom prst="roundRect">
            <a:avLst/>
          </a:prstGeom>
          <a:solidFill>
            <a:schemeClr val="bg1"/>
          </a:solidFill>
          <a:ln w="12700" algn="ctr">
            <a:solidFill>
              <a:srgbClr val="3374C3"/>
            </a:solidFill>
            <a:miter lim="800000"/>
            <a:headEnd/>
            <a:tailEnd/>
          </a:ln>
        </p:spPr>
        <p:txBody>
          <a:bodyPr lIns="0" rIns="0" anchor="ctr"/>
          <a:lstStyle/>
          <a:p>
            <a:pPr algn="ctr" latinLnBrk="0">
              <a:spcBef>
                <a:spcPct val="0"/>
              </a:spcBef>
            </a:pPr>
            <a:r>
              <a:rPr lang="ko-KR" alt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텍스트를 입력하세요</a:t>
            </a:r>
          </a:p>
        </p:txBody>
      </p:sp>
      <p:sp>
        <p:nvSpPr>
          <p:cNvPr id="9" name="모서리가 둥근 직사각형 62">
            <a:extLst>
              <a:ext uri="{FF2B5EF4-FFF2-40B4-BE49-F238E27FC236}">
                <a16:creationId xmlns:a16="http://schemas.microsoft.com/office/drawing/2014/main" id="{F8690446-A1B2-4709-B2B4-5003C11EFFEB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5529155" y="3878109"/>
            <a:ext cx="3852000" cy="378768"/>
          </a:xfrm>
          <a:prstGeom prst="roundRect">
            <a:avLst/>
          </a:prstGeom>
          <a:solidFill>
            <a:schemeClr val="bg1"/>
          </a:solidFill>
          <a:ln w="12700" algn="ctr">
            <a:solidFill>
              <a:srgbClr val="3374C3"/>
            </a:solidFill>
            <a:miter lim="800000"/>
            <a:headEnd/>
            <a:tailEnd/>
          </a:ln>
        </p:spPr>
        <p:txBody>
          <a:bodyPr lIns="0" rIns="0" anchor="ctr"/>
          <a:lstStyle/>
          <a:p>
            <a:pPr algn="ctr" latinLnBrk="0">
              <a:spcBef>
                <a:spcPct val="0"/>
              </a:spcBef>
            </a:pPr>
            <a:r>
              <a:rPr lang="ko-KR" alt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텍스트를 입력하세요</a:t>
            </a:r>
          </a:p>
        </p:txBody>
      </p:sp>
      <p:sp>
        <p:nvSpPr>
          <p:cNvPr id="10" name="모서리가 둥근 직사각형 62">
            <a:extLst>
              <a:ext uri="{FF2B5EF4-FFF2-40B4-BE49-F238E27FC236}">
                <a16:creationId xmlns:a16="http://schemas.microsoft.com/office/drawing/2014/main" id="{1982BA81-3B17-4957-AE1C-BB10D4721C48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5529155" y="2827793"/>
            <a:ext cx="3852000" cy="378768"/>
          </a:xfrm>
          <a:prstGeom prst="roundRect">
            <a:avLst/>
          </a:prstGeom>
          <a:solidFill>
            <a:schemeClr val="bg1"/>
          </a:solidFill>
          <a:ln w="12700" algn="ctr">
            <a:solidFill>
              <a:srgbClr val="9AC3E1"/>
            </a:solidFill>
            <a:miter lim="800000"/>
            <a:headEnd/>
            <a:tailEnd/>
          </a:ln>
        </p:spPr>
        <p:txBody>
          <a:bodyPr lIns="0" rIns="0" anchor="ctr"/>
          <a:lstStyle/>
          <a:p>
            <a:pPr algn="ctr" latinLnBrk="0">
              <a:spcBef>
                <a:spcPct val="0"/>
              </a:spcBef>
            </a:pPr>
            <a:r>
              <a:rPr lang="ko-KR" alt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텍스트를 입력하세요</a:t>
            </a:r>
          </a:p>
        </p:txBody>
      </p:sp>
      <p:sp>
        <p:nvSpPr>
          <p:cNvPr id="11" name="모서리가 둥근 직사각형 62">
            <a:extLst>
              <a:ext uri="{FF2B5EF4-FFF2-40B4-BE49-F238E27FC236}">
                <a16:creationId xmlns:a16="http://schemas.microsoft.com/office/drawing/2014/main" id="{4F7FAD07-C778-432D-B6C7-42CE5CC80B68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5529155" y="2411189"/>
            <a:ext cx="3852000" cy="378768"/>
          </a:xfrm>
          <a:prstGeom prst="roundRect">
            <a:avLst/>
          </a:prstGeom>
          <a:solidFill>
            <a:schemeClr val="bg1"/>
          </a:solidFill>
          <a:ln w="12700" algn="ctr">
            <a:solidFill>
              <a:srgbClr val="9AC3E1"/>
            </a:solidFill>
            <a:miter lim="800000"/>
            <a:headEnd/>
            <a:tailEnd/>
          </a:ln>
        </p:spPr>
        <p:txBody>
          <a:bodyPr lIns="0" rIns="0" anchor="ctr"/>
          <a:lstStyle/>
          <a:p>
            <a:pPr algn="ctr" latinLnBrk="0">
              <a:spcBef>
                <a:spcPct val="0"/>
              </a:spcBef>
            </a:pPr>
            <a:r>
              <a:rPr lang="ko-KR" alt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텍스트를 입력하세요</a:t>
            </a:r>
          </a:p>
        </p:txBody>
      </p:sp>
      <p:sp>
        <p:nvSpPr>
          <p:cNvPr id="12" name="모서리가 둥근 직사각형 62">
            <a:extLst>
              <a:ext uri="{FF2B5EF4-FFF2-40B4-BE49-F238E27FC236}">
                <a16:creationId xmlns:a16="http://schemas.microsoft.com/office/drawing/2014/main" id="{A8C557F0-448A-4B3A-9DAA-D6497F34A2C5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201604" y="2827793"/>
            <a:ext cx="3852000" cy="378768"/>
          </a:xfrm>
          <a:prstGeom prst="roundRect">
            <a:avLst/>
          </a:prstGeom>
          <a:solidFill>
            <a:schemeClr val="bg1"/>
          </a:solidFill>
          <a:ln w="12700" algn="ctr">
            <a:solidFill>
              <a:srgbClr val="9AC3E1"/>
            </a:solidFill>
            <a:miter lim="800000"/>
            <a:headEnd/>
            <a:tailEnd/>
          </a:ln>
        </p:spPr>
        <p:txBody>
          <a:bodyPr lIns="0" rIns="0" anchor="ctr"/>
          <a:lstStyle/>
          <a:p>
            <a:pPr algn="ctr" latinLnBrk="0">
              <a:spcBef>
                <a:spcPct val="0"/>
              </a:spcBef>
            </a:pPr>
            <a:r>
              <a:rPr lang="ko-KR" altLang="en-US" sz="1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텍스트를 입력하세요</a:t>
            </a:r>
          </a:p>
        </p:txBody>
      </p:sp>
      <p:sp>
        <p:nvSpPr>
          <p:cNvPr id="13" name="모서리가 둥근 직사각형 62">
            <a:extLst>
              <a:ext uri="{FF2B5EF4-FFF2-40B4-BE49-F238E27FC236}">
                <a16:creationId xmlns:a16="http://schemas.microsoft.com/office/drawing/2014/main" id="{D2D09A9B-FF82-40B6-A350-E6234F51AD56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201604" y="2411189"/>
            <a:ext cx="3852000" cy="378768"/>
          </a:xfrm>
          <a:prstGeom prst="roundRect">
            <a:avLst/>
          </a:prstGeom>
          <a:solidFill>
            <a:schemeClr val="bg1"/>
          </a:solidFill>
          <a:ln w="12700" algn="ctr">
            <a:solidFill>
              <a:srgbClr val="9AC3E1"/>
            </a:solidFill>
            <a:miter lim="800000"/>
            <a:headEnd/>
            <a:tailEnd/>
          </a:ln>
        </p:spPr>
        <p:txBody>
          <a:bodyPr lIns="0" rIns="0" anchor="ctr"/>
          <a:lstStyle/>
          <a:p>
            <a:pPr algn="ctr" latinLnBrk="0">
              <a:spcBef>
                <a:spcPct val="0"/>
              </a:spcBef>
            </a:pPr>
            <a:r>
              <a:rPr lang="ko-KR" altLang="en-US" sz="1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텍스트를 입력하세요</a:t>
            </a:r>
          </a:p>
        </p:txBody>
      </p:sp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6FDC3A6C-92A8-4E99-8311-F8D344DEC815}"/>
              </a:ext>
            </a:extLst>
          </p:cNvPr>
          <p:cNvCxnSpPr>
            <a:cxnSpLocks/>
            <a:endCxn id="12" idx="2"/>
          </p:cNvCxnSpPr>
          <p:nvPr userDrawn="1"/>
        </p:nvCxnSpPr>
        <p:spPr>
          <a:xfrm flipV="1">
            <a:off x="3127604" y="3206561"/>
            <a:ext cx="0" cy="700123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294E4BD5-6E73-4774-A431-D73B417F3249}"/>
              </a:ext>
            </a:extLst>
          </p:cNvPr>
          <p:cNvCxnSpPr>
            <a:stCxn id="9" idx="0"/>
            <a:endCxn id="10" idx="2"/>
          </p:cNvCxnSpPr>
          <p:nvPr userDrawn="1"/>
        </p:nvCxnSpPr>
        <p:spPr>
          <a:xfrm flipV="1">
            <a:off x="7455155" y="3206561"/>
            <a:ext cx="0" cy="671548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3FA68106-6314-4E67-9059-56125DFFC348}"/>
              </a:ext>
            </a:extLst>
          </p:cNvPr>
          <p:cNvGrpSpPr/>
          <p:nvPr userDrawn="1"/>
        </p:nvGrpSpPr>
        <p:grpSpPr>
          <a:xfrm>
            <a:off x="3127604" y="4696906"/>
            <a:ext cx="4327551" cy="784859"/>
            <a:chOff x="3127604" y="4706432"/>
            <a:chExt cx="4327551" cy="380773"/>
          </a:xfrm>
        </p:grpSpPr>
        <p:cxnSp>
          <p:nvCxnSpPr>
            <p:cNvPr id="17" name="직선 화살표 연결선 16">
              <a:extLst>
                <a:ext uri="{FF2B5EF4-FFF2-40B4-BE49-F238E27FC236}">
                  <a16:creationId xmlns:a16="http://schemas.microsoft.com/office/drawing/2014/main" id="{981DFC50-44C2-47E9-9241-916B295129E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27604" y="4706432"/>
              <a:ext cx="0" cy="380773"/>
            </a:xfrm>
            <a:prstGeom prst="straightConnector1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화살표 연결선 17">
              <a:extLst>
                <a:ext uri="{FF2B5EF4-FFF2-40B4-BE49-F238E27FC236}">
                  <a16:creationId xmlns:a16="http://schemas.microsoft.com/office/drawing/2014/main" id="{19AC3577-97B7-40C3-8FE6-678E2CB64D0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55155" y="4706432"/>
              <a:ext cx="0" cy="380773"/>
            </a:xfrm>
            <a:prstGeom prst="straightConnector1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모서리가 둥근 직사각형 62">
            <a:extLst>
              <a:ext uri="{FF2B5EF4-FFF2-40B4-BE49-F238E27FC236}">
                <a16:creationId xmlns:a16="http://schemas.microsoft.com/office/drawing/2014/main" id="{1852E88C-0220-4C8D-88EC-EDCC4F72D0F6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201604" y="5686293"/>
            <a:ext cx="3852000" cy="313031"/>
          </a:xfrm>
          <a:prstGeom prst="roundRect">
            <a:avLst/>
          </a:prstGeom>
          <a:solidFill>
            <a:schemeClr val="bg1"/>
          </a:solidFill>
          <a:ln w="12700" algn="ctr">
            <a:solidFill>
              <a:srgbClr val="081D58"/>
            </a:solidFill>
            <a:miter lim="800000"/>
            <a:headEnd/>
            <a:tailEnd/>
          </a:ln>
        </p:spPr>
        <p:txBody>
          <a:bodyPr lIns="0" rIns="0" anchor="ctr"/>
          <a:lstStyle/>
          <a:p>
            <a:pPr algn="ctr" latinLnBrk="0">
              <a:spcBef>
                <a:spcPct val="0"/>
              </a:spcBef>
            </a:pPr>
            <a:r>
              <a:rPr lang="en-US" altLang="ko-KR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[Micro]</a:t>
            </a:r>
            <a:r>
              <a:rPr lang="ko-KR" alt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처음 시작하는 </a:t>
            </a:r>
            <a:r>
              <a:rPr lang="ko-KR" alt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파이썬</a:t>
            </a:r>
            <a:r>
              <a:rPr lang="en-US" altLang="ko-KR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, </a:t>
            </a:r>
            <a:r>
              <a:rPr lang="ko-KR" alt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문법부터 시작하라</a:t>
            </a:r>
          </a:p>
        </p:txBody>
      </p:sp>
      <p:sp>
        <p:nvSpPr>
          <p:cNvPr id="20" name="모서리가 둥근 직사각형 62">
            <a:extLst>
              <a:ext uri="{FF2B5EF4-FFF2-40B4-BE49-F238E27FC236}">
                <a16:creationId xmlns:a16="http://schemas.microsoft.com/office/drawing/2014/main" id="{9158F890-6BC2-4866-9997-BE4969A93F9F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201604" y="5271055"/>
            <a:ext cx="3852000" cy="344334"/>
          </a:xfrm>
          <a:prstGeom prst="roundRect">
            <a:avLst/>
          </a:prstGeom>
          <a:solidFill>
            <a:schemeClr val="bg1"/>
          </a:solidFill>
          <a:ln w="12700" algn="ctr">
            <a:solidFill>
              <a:srgbClr val="081D58"/>
            </a:solidFill>
            <a:miter lim="800000"/>
            <a:headEnd/>
            <a:tailEnd/>
          </a:ln>
        </p:spPr>
        <p:txBody>
          <a:bodyPr lIns="0" rIns="0" anchor="ctr"/>
          <a:lstStyle/>
          <a:p>
            <a:pPr algn="ctr" latinLnBrk="0">
              <a:spcBef>
                <a:spcPct val="0"/>
              </a:spcBef>
            </a:pPr>
            <a:r>
              <a:rPr lang="en-US" altLang="ko-KR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[Micro]</a:t>
            </a:r>
            <a:r>
              <a:rPr lang="ko-KR" alt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처음 시작하는 </a:t>
            </a:r>
            <a:r>
              <a:rPr lang="ko-KR" alt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파이썬</a:t>
            </a:r>
            <a:r>
              <a:rPr lang="en-US" altLang="ko-KR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, </a:t>
            </a:r>
            <a:r>
              <a:rPr lang="ko-KR" alt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구조를 학습하라</a:t>
            </a:r>
          </a:p>
        </p:txBody>
      </p:sp>
      <p:sp>
        <p:nvSpPr>
          <p:cNvPr id="21" name="모서리가 둥근 직사각형 62">
            <a:extLst>
              <a:ext uri="{FF2B5EF4-FFF2-40B4-BE49-F238E27FC236}">
                <a16:creationId xmlns:a16="http://schemas.microsoft.com/office/drawing/2014/main" id="{CE3355BC-5869-45C0-B15E-0D6F934F9695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5529155" y="5686293"/>
            <a:ext cx="3852000" cy="313031"/>
          </a:xfrm>
          <a:prstGeom prst="roundRect">
            <a:avLst/>
          </a:prstGeom>
          <a:solidFill>
            <a:schemeClr val="bg1"/>
          </a:solidFill>
          <a:ln w="12700" algn="ctr">
            <a:solidFill>
              <a:srgbClr val="081D58"/>
            </a:solidFill>
            <a:miter lim="800000"/>
            <a:headEnd/>
            <a:tailEnd/>
          </a:ln>
        </p:spPr>
        <p:txBody>
          <a:bodyPr lIns="0" rIns="0" anchor="ctr"/>
          <a:lstStyle/>
          <a:p>
            <a:pPr algn="ctr" latinLnBrk="0">
              <a:spcBef>
                <a:spcPct val="0"/>
              </a:spcBef>
            </a:pPr>
            <a:r>
              <a:rPr lang="ko-KR" alt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빅데이터</a:t>
            </a:r>
            <a:r>
              <a:rPr lang="ko-KR" alt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분석을 통한 </a:t>
            </a:r>
            <a:r>
              <a:rPr lang="en-US" altLang="ko-KR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Business Insight</a:t>
            </a:r>
          </a:p>
        </p:txBody>
      </p:sp>
      <p:sp>
        <p:nvSpPr>
          <p:cNvPr id="22" name="모서리가 둥근 직사각형 62">
            <a:extLst>
              <a:ext uri="{FF2B5EF4-FFF2-40B4-BE49-F238E27FC236}">
                <a16:creationId xmlns:a16="http://schemas.microsoft.com/office/drawing/2014/main" id="{F46BD484-E49D-4733-8539-4CFD58978A88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5529155" y="5271055"/>
            <a:ext cx="3852000" cy="344334"/>
          </a:xfrm>
          <a:prstGeom prst="roundRect">
            <a:avLst/>
          </a:prstGeom>
          <a:solidFill>
            <a:schemeClr val="bg1"/>
          </a:solidFill>
          <a:ln w="12700" algn="ctr">
            <a:solidFill>
              <a:srgbClr val="081D58"/>
            </a:solidFill>
            <a:miter lim="800000"/>
            <a:headEnd/>
            <a:tailEnd/>
          </a:ln>
        </p:spPr>
        <p:txBody>
          <a:bodyPr lIns="0" rIns="0" anchor="ctr"/>
          <a:lstStyle/>
          <a:p>
            <a:pPr algn="ctr" latinLnBrk="0">
              <a:spcBef>
                <a:spcPct val="0"/>
              </a:spcBef>
            </a:pPr>
            <a:r>
              <a:rPr lang="ko-KR" alt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빅데이터</a:t>
            </a:r>
            <a:r>
              <a:rPr lang="ko-KR" alt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쉽게 이해하기</a:t>
            </a:r>
          </a:p>
        </p:txBody>
      </p:sp>
      <p:sp>
        <p:nvSpPr>
          <p:cNvPr id="23" name="모서리가 둥근 직사각형 62">
            <a:extLst>
              <a:ext uri="{FF2B5EF4-FFF2-40B4-BE49-F238E27FC236}">
                <a16:creationId xmlns:a16="http://schemas.microsoft.com/office/drawing/2014/main" id="{574A1AF5-1770-489E-80BA-62DBD150F998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201604" y="4299089"/>
            <a:ext cx="3852000" cy="378768"/>
          </a:xfrm>
          <a:prstGeom prst="roundRect">
            <a:avLst/>
          </a:prstGeom>
          <a:solidFill>
            <a:schemeClr val="bg1"/>
          </a:solidFill>
          <a:ln w="12700" algn="ctr">
            <a:solidFill>
              <a:srgbClr val="3374C3"/>
            </a:solidFill>
            <a:miter lim="800000"/>
            <a:headEnd/>
            <a:tailEnd/>
          </a:ln>
        </p:spPr>
        <p:txBody>
          <a:bodyPr lIns="0" rIns="0" anchor="ctr"/>
          <a:lstStyle/>
          <a:p>
            <a:pPr algn="ctr" latinLnBrk="0">
              <a:spcBef>
                <a:spcPct val="0"/>
              </a:spcBef>
            </a:pPr>
            <a:r>
              <a:rPr lang="ko-KR" alt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텍스트를 입력하세요</a:t>
            </a:r>
          </a:p>
        </p:txBody>
      </p:sp>
      <p:sp>
        <p:nvSpPr>
          <p:cNvPr id="24" name="모서리가 둥근 직사각형 62">
            <a:extLst>
              <a:ext uri="{FF2B5EF4-FFF2-40B4-BE49-F238E27FC236}">
                <a16:creationId xmlns:a16="http://schemas.microsoft.com/office/drawing/2014/main" id="{C3AA659C-02E5-439E-B065-D3FF9D447372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201604" y="3878109"/>
            <a:ext cx="3852000" cy="378768"/>
          </a:xfrm>
          <a:prstGeom prst="roundRect">
            <a:avLst/>
          </a:prstGeom>
          <a:solidFill>
            <a:schemeClr val="bg1"/>
          </a:solidFill>
          <a:ln w="12700" algn="ctr">
            <a:solidFill>
              <a:srgbClr val="3374C3"/>
            </a:solidFill>
            <a:miter lim="800000"/>
            <a:headEnd/>
            <a:tailEnd/>
          </a:ln>
        </p:spPr>
        <p:txBody>
          <a:bodyPr lIns="0" rIns="0" anchor="ctr"/>
          <a:lstStyle/>
          <a:p>
            <a:pPr algn="ctr" latinLnBrk="0">
              <a:spcBef>
                <a:spcPct val="0"/>
              </a:spcBef>
            </a:pPr>
            <a:r>
              <a:rPr lang="ko-KR" alt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텍스트를 입력하세요</a:t>
            </a:r>
          </a:p>
        </p:txBody>
      </p:sp>
      <p:sp>
        <p:nvSpPr>
          <p:cNvPr id="25" name="텍스트 개체 틀 3">
            <a:extLst>
              <a:ext uri="{FF2B5EF4-FFF2-40B4-BE49-F238E27FC236}">
                <a16:creationId xmlns:a16="http://schemas.microsoft.com/office/drawing/2014/main" id="{4DAC1ABD-60BA-445A-8415-B7433E2E924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0" y="915972"/>
            <a:ext cx="9906000" cy="577604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1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altLang="ko-KR" sz="1600" b="1" kern="0" spc="-150" baseline="0" dirty="0" smtClean="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dirty="0"/>
              <a:t>마스터 텍스트 스타일을 편집하려면 클릭</a:t>
            </a:r>
            <a:r>
              <a:rPr lang="en-US" altLang="ko-KR" dirty="0"/>
              <a:t>16pt</a:t>
            </a:r>
            <a:endParaRPr lang="ko-KR" altLang="en-US" dirty="0"/>
          </a:p>
        </p:txBody>
      </p: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79BE8029-5617-4CEB-A606-2FE7503555B8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27" name="액자 48">
              <a:extLst>
                <a:ext uri="{FF2B5EF4-FFF2-40B4-BE49-F238E27FC236}">
                  <a16:creationId xmlns:a16="http://schemas.microsoft.com/office/drawing/2014/main" id="{21540709-6E79-4F6D-8CF0-F433DAFBF111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8" name="액자 48">
              <a:extLst>
                <a:ext uri="{FF2B5EF4-FFF2-40B4-BE49-F238E27FC236}">
                  <a16:creationId xmlns:a16="http://schemas.microsoft.com/office/drawing/2014/main" id="{A3303B99-8B8F-48F3-BC90-62ABAE4397AD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9" name="자유형 8">
            <a:extLst>
              <a:ext uri="{FF2B5EF4-FFF2-40B4-BE49-F238E27FC236}">
                <a16:creationId xmlns:a16="http://schemas.microsoft.com/office/drawing/2014/main" id="{2AA41262-E67B-4D84-AAF9-A983D950DB6B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200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0" name="제목 1">
            <a:extLst>
              <a:ext uri="{FF2B5EF4-FFF2-40B4-BE49-F238E27FC236}">
                <a16:creationId xmlns:a16="http://schemas.microsoft.com/office/drawing/2014/main" id="{84EF7E31-6FF8-4C42-908F-590490E2BD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914" y="140110"/>
            <a:ext cx="7726020" cy="46166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lang="ko-KR" altLang="en-US" sz="2400" b="1" spc="-2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pPr lvl="0" algn="l" eaLnBrk="0" fontAlgn="base" hangingPunct="0">
              <a:spcAft>
                <a:spcPct val="0"/>
              </a:spcAft>
            </a:pPr>
            <a:r>
              <a:rPr lang="ko-KR" altLang="en-US" dirty="0"/>
              <a:t>타이틀을 입력하세요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66C2BB37-6136-435F-BC10-62ACFC561022}"/>
              </a:ext>
            </a:extLst>
          </p:cNvPr>
          <p:cNvSpPr/>
          <p:nvPr userDrawn="1"/>
        </p:nvSpPr>
        <p:spPr>
          <a:xfrm flipH="1">
            <a:off x="-2" y="0"/>
            <a:ext cx="9906001" cy="54000"/>
          </a:xfrm>
          <a:prstGeom prst="rect">
            <a:avLst/>
          </a:prstGeom>
          <a:solidFill>
            <a:srgbClr val="98C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/>
          </a:p>
        </p:txBody>
      </p: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154594AF-31B0-479F-A2C3-199EC908EA39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33" name="액자 48">
              <a:extLst>
                <a:ext uri="{FF2B5EF4-FFF2-40B4-BE49-F238E27FC236}">
                  <a16:creationId xmlns:a16="http://schemas.microsoft.com/office/drawing/2014/main" id="{2213C254-FD4F-4B99-87AF-F99EB877482E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4" name="액자 48">
              <a:extLst>
                <a:ext uri="{FF2B5EF4-FFF2-40B4-BE49-F238E27FC236}">
                  <a16:creationId xmlns:a16="http://schemas.microsoft.com/office/drawing/2014/main" id="{70D0860F-92A6-44BD-B4AE-2E7788FC60EB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35" name="자유형 8">
            <a:extLst>
              <a:ext uri="{FF2B5EF4-FFF2-40B4-BE49-F238E27FC236}">
                <a16:creationId xmlns:a16="http://schemas.microsoft.com/office/drawing/2014/main" id="{E1643E47-EB19-4732-8C00-1F1591177B66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200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0" name="Rectangle 17">
            <a:extLst>
              <a:ext uri="{FF2B5EF4-FFF2-40B4-BE49-F238E27FC236}">
                <a16:creationId xmlns:a16="http://schemas.microsoft.com/office/drawing/2014/main" id="{E0B16CE6-7E8E-45BA-B887-BED7DF1EFE7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809199" y="6606141"/>
            <a:ext cx="286014" cy="153835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>
            <a:noAutofit/>
          </a:bodyPr>
          <a:lstStyle/>
          <a:p>
            <a:pPr algn="ctr">
              <a:defRPr/>
            </a:pPr>
            <a:fld id="{87EC810E-F784-4439-A0DB-2C7343AB6795}" type="slidenum">
              <a:rPr lang="en-US" altLang="ko-KR" sz="800" kern="1200">
                <a:ln>
                  <a:solidFill>
                    <a:prstClr val="white">
                      <a:alpha val="0"/>
                    </a:prstClr>
                  </a:solidFill>
                </a:ln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US" altLang="ko-KR" sz="800" kern="1200" dirty="0">
              <a:ln>
                <a:solidFill>
                  <a:prstClr val="white">
                    <a:alpha val="0"/>
                  </a:prstClr>
                </a:solidFill>
              </a:ln>
              <a:gradFill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41" name="직사각형 40">
            <a:extLst>
              <a:ext uri="{FF2B5EF4-FFF2-40B4-BE49-F238E27FC236}">
                <a16:creationId xmlns:a16="http://schemas.microsoft.com/office/drawing/2014/main" id="{60544661-50AE-46D4-98CD-A73FCD69B926}"/>
              </a:ext>
            </a:extLst>
          </p:cNvPr>
          <p:cNvSpPr/>
          <p:nvPr userDrawn="1"/>
        </p:nvSpPr>
        <p:spPr>
          <a:xfrm>
            <a:off x="8020129" y="6586877"/>
            <a:ext cx="1772280" cy="192360"/>
          </a:xfrm>
          <a:prstGeom prst="rect">
            <a:avLst/>
          </a:prstGeom>
        </p:spPr>
        <p:txBody>
          <a:bodyPr wrap="none" lIns="0" anchor="ctr">
            <a:spAutoFit/>
          </a:bodyPr>
          <a:lstStyle/>
          <a:p>
            <a:pPr algn="r" latinLnBrk="0">
              <a:spcBef>
                <a:spcPts val="200"/>
              </a:spcBef>
            </a:pPr>
            <a:r>
              <a:rPr lang="en-US" altLang="ko-KR" sz="650" kern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삼성긴고딕 Regular" panose="020B0600000101010101" pitchFamily="50" charset="-127"/>
                <a:cs typeface="Calibri" panose="020F0502020204030204" pitchFamily="34" charset="0"/>
              </a:rPr>
              <a:t>Copyright by Softcamp Co., Ltd.. All right reserved</a:t>
            </a:r>
          </a:p>
        </p:txBody>
      </p:sp>
    </p:spTree>
    <p:extLst>
      <p:ext uri="{BB962C8B-B14F-4D97-AF65-F5344CB8AC3E}">
        <p14:creationId xmlns:p14="http://schemas.microsoft.com/office/powerpoint/2010/main" val="131161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>
            <a:extLst>
              <a:ext uri="{FF2B5EF4-FFF2-40B4-BE49-F238E27FC236}">
                <a16:creationId xmlns:a16="http://schemas.microsoft.com/office/drawing/2014/main" id="{A03150FB-6568-4E7A-8C23-02751CC0CF7A}"/>
              </a:ext>
            </a:extLst>
          </p:cNvPr>
          <p:cNvGrpSpPr/>
          <p:nvPr userDrawn="1"/>
        </p:nvGrpSpPr>
        <p:grpSpPr>
          <a:xfrm>
            <a:off x="344543" y="1586125"/>
            <a:ext cx="4824515" cy="4990295"/>
            <a:chOff x="6794106" y="1412875"/>
            <a:chExt cx="2768952" cy="5135282"/>
          </a:xfrm>
        </p:grpSpPr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3A2B468F-F743-4AF4-922C-ACE4C11A40D5}"/>
                </a:ext>
              </a:extLst>
            </p:cNvPr>
            <p:cNvSpPr/>
            <p:nvPr/>
          </p:nvSpPr>
          <p:spPr>
            <a:xfrm>
              <a:off x="6794106" y="1412875"/>
              <a:ext cx="2768950" cy="479160"/>
            </a:xfrm>
            <a:prstGeom prst="rect">
              <a:avLst/>
            </a:prstGeom>
            <a:solidFill>
              <a:srgbClr val="7BBEF1"/>
            </a:solidFill>
            <a:ln w="9525" cap="flat" cmpd="sng" algn="ctr">
              <a:noFill/>
              <a:prstDash val="solid"/>
            </a:ln>
            <a:effectLst/>
          </p:spPr>
          <p:txBody>
            <a:bodyPr wrap="square" lIns="0" tIns="0" rIns="0" bIns="0" rtlCol="0" anchor="ctr" anchorCtr="0">
              <a:scene3d>
                <a:camera prst="orthographicFront"/>
                <a:lightRig rig="threePt" dir="t"/>
              </a:scene3d>
              <a:sp3d>
                <a:bevelT w="0" h="38100"/>
                <a:contourClr>
                  <a:srgbClr val="213165"/>
                </a:contourClr>
              </a:sp3d>
            </a:bodyPr>
            <a:lstStyle/>
            <a:p>
              <a:pPr marL="0" lvl="1" indent="-457200" algn="ctr">
                <a:spcBef>
                  <a:spcPct val="0"/>
                </a:spcBef>
                <a:spcAft>
                  <a:spcPts val="600"/>
                </a:spcAft>
                <a:defRPr/>
              </a:pPr>
              <a:r>
                <a:rPr lang="ko-KR" altLang="en-US" sz="1700" b="1" spc="-150" dirty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텍스트 입력란</a:t>
              </a:r>
            </a:p>
          </p:txBody>
        </p:sp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id="{BFBBBB5A-CEE6-4854-88A2-5D0D86DB09B8}"/>
                </a:ext>
              </a:extLst>
            </p:cNvPr>
            <p:cNvSpPr/>
            <p:nvPr/>
          </p:nvSpPr>
          <p:spPr>
            <a:xfrm>
              <a:off x="6794106" y="1892035"/>
              <a:ext cx="2767316" cy="465612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latinLnBrk="0"/>
              <a:endParaRPr lang="ko-KR" altLang="en-US" kern="0">
                <a:solidFill>
                  <a:prstClr val="white"/>
                </a:solidFill>
                <a:latin typeface="Arial"/>
                <a:ea typeface="맑은 고딕"/>
              </a:endParaRPr>
            </a:p>
          </p:txBody>
        </p:sp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66174E18-E4BD-4DEA-99A2-AF79BE6D1D81}"/>
                </a:ext>
              </a:extLst>
            </p:cNvPr>
            <p:cNvSpPr/>
            <p:nvPr/>
          </p:nvSpPr>
          <p:spPr>
            <a:xfrm>
              <a:off x="6794107" y="6530157"/>
              <a:ext cx="2768951" cy="18000"/>
            </a:xfrm>
            <a:prstGeom prst="rect">
              <a:avLst/>
            </a:prstGeom>
            <a:solidFill>
              <a:srgbClr val="404040"/>
            </a:solidFill>
            <a:ln w="9525" cap="flat" cmpd="sng" algn="ctr">
              <a:noFill/>
              <a:prstDash val="solid"/>
            </a:ln>
            <a:effectLst/>
          </p:spPr>
          <p:txBody>
            <a:bodyPr wrap="square" lIns="0" tIns="0" rIns="0" bIns="0" rtlCol="0" anchor="ctr" anchorCtr="0">
              <a:scene3d>
                <a:camera prst="orthographicFront"/>
                <a:lightRig rig="threePt" dir="t"/>
              </a:scene3d>
              <a:sp3d>
                <a:bevelT w="0" h="38100"/>
                <a:contourClr>
                  <a:srgbClr val="213165"/>
                </a:contourClr>
              </a:sp3d>
            </a:bodyPr>
            <a:lstStyle/>
            <a:p>
              <a:pPr marL="0" lvl="1" indent="-457200" algn="ctr">
                <a:spcBef>
                  <a:spcPct val="0"/>
                </a:spcBef>
                <a:spcAft>
                  <a:spcPts val="600"/>
                </a:spcAft>
                <a:defRPr/>
              </a:pPr>
              <a:endParaRPr lang="ko-KR" altLang="en-US" b="1" spc="-15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BF2C47A0-2156-4572-BAF5-BB5086E5220A}"/>
              </a:ext>
            </a:extLst>
          </p:cNvPr>
          <p:cNvGrpSpPr/>
          <p:nvPr userDrawn="1"/>
        </p:nvGrpSpPr>
        <p:grpSpPr>
          <a:xfrm>
            <a:off x="5165484" y="1586125"/>
            <a:ext cx="4397561" cy="4990295"/>
            <a:chOff x="6794106" y="1412875"/>
            <a:chExt cx="2768952" cy="5135282"/>
          </a:xfrm>
        </p:grpSpPr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42A2B32E-8103-452B-8171-05869EF3B6F8}"/>
                </a:ext>
              </a:extLst>
            </p:cNvPr>
            <p:cNvSpPr/>
            <p:nvPr/>
          </p:nvSpPr>
          <p:spPr>
            <a:xfrm>
              <a:off x="6794106" y="1412875"/>
              <a:ext cx="2768950" cy="479160"/>
            </a:xfrm>
            <a:prstGeom prst="rect">
              <a:avLst/>
            </a:prstGeom>
            <a:solidFill>
              <a:srgbClr val="3374C3"/>
            </a:solidFill>
            <a:ln w="9525" cap="flat" cmpd="sng" algn="ctr">
              <a:noFill/>
              <a:prstDash val="solid"/>
            </a:ln>
            <a:effectLst/>
          </p:spPr>
          <p:txBody>
            <a:bodyPr wrap="square" lIns="0" tIns="0" rIns="0" bIns="0" rtlCol="0" anchor="ctr" anchorCtr="0">
              <a:scene3d>
                <a:camera prst="orthographicFront"/>
                <a:lightRig rig="threePt" dir="t"/>
              </a:scene3d>
              <a:sp3d>
                <a:bevelT w="0" h="38100"/>
                <a:contourClr>
                  <a:srgbClr val="213165"/>
                </a:contourClr>
              </a:sp3d>
            </a:bodyPr>
            <a:lstStyle/>
            <a:p>
              <a:pPr marL="0" lvl="1" indent="-457200" algn="ctr">
                <a:spcBef>
                  <a:spcPct val="0"/>
                </a:spcBef>
                <a:spcAft>
                  <a:spcPts val="600"/>
                </a:spcAft>
                <a:defRPr/>
              </a:pPr>
              <a:r>
                <a:rPr lang="ko-KR" altLang="en-US" sz="1700" b="1" spc="-150" dirty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텍스트 입력란</a:t>
              </a:r>
            </a:p>
          </p:txBody>
        </p:sp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0939F989-BC7B-4B6C-9D4C-394DD468FD63}"/>
                </a:ext>
              </a:extLst>
            </p:cNvPr>
            <p:cNvSpPr/>
            <p:nvPr/>
          </p:nvSpPr>
          <p:spPr>
            <a:xfrm>
              <a:off x="6794107" y="6530157"/>
              <a:ext cx="2768951" cy="18000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9525" cap="flat" cmpd="sng" algn="ctr">
              <a:noFill/>
              <a:prstDash val="solid"/>
            </a:ln>
            <a:effectLst/>
          </p:spPr>
          <p:txBody>
            <a:bodyPr wrap="square" lIns="0" tIns="0" rIns="0" bIns="0" rtlCol="0" anchor="ctr" anchorCtr="0">
              <a:scene3d>
                <a:camera prst="orthographicFront"/>
                <a:lightRig rig="threePt" dir="t"/>
              </a:scene3d>
              <a:sp3d>
                <a:bevelT w="0" h="38100"/>
                <a:contourClr>
                  <a:srgbClr val="213165"/>
                </a:contourClr>
              </a:sp3d>
            </a:bodyPr>
            <a:lstStyle/>
            <a:p>
              <a:pPr marL="0" lvl="1" indent="-457200" algn="ctr">
                <a:spcBef>
                  <a:spcPct val="0"/>
                </a:spcBef>
                <a:spcAft>
                  <a:spcPts val="600"/>
                </a:spcAft>
              </a:pPr>
              <a:endParaRPr lang="ko-KR" altLang="en-US" b="1" spc="-15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A35AD134-AB1B-4D98-89A5-63094A782014}"/>
              </a:ext>
            </a:extLst>
          </p:cNvPr>
          <p:cNvGrpSpPr/>
          <p:nvPr userDrawn="1"/>
        </p:nvGrpSpPr>
        <p:grpSpPr>
          <a:xfrm>
            <a:off x="5354843" y="2315457"/>
            <a:ext cx="4018845" cy="989254"/>
            <a:chOff x="5354843" y="2315457"/>
            <a:chExt cx="4018845" cy="989254"/>
          </a:xfrm>
        </p:grpSpPr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669CAFEF-904B-4389-A677-F0F8D26DBB8B}"/>
                </a:ext>
              </a:extLst>
            </p:cNvPr>
            <p:cNvSpPr/>
            <p:nvPr/>
          </p:nvSpPr>
          <p:spPr bwMode="auto">
            <a:xfrm>
              <a:off x="5763079" y="2744878"/>
              <a:ext cx="3607837" cy="559833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pPr marL="108000" indent="-108000" latinLnBrk="0">
                <a:lnSpc>
                  <a:spcPct val="110000"/>
                </a:lnSpc>
                <a:spcBef>
                  <a:spcPts val="600"/>
                </a:spcBef>
                <a:buClr>
                  <a:srgbClr val="7F7F7F"/>
                </a:buClr>
                <a:buFont typeface="Wingdings" pitchFamily="2" charset="2"/>
                <a:buChar char="§"/>
                <a:defRPr/>
              </a:pPr>
              <a:r>
                <a:rPr lang="ko-KR" altLang="en-US" sz="1200" kern="0" spc="-100" dirty="0">
                  <a:ln>
                    <a:solidFill>
                      <a:srgbClr val="EAA000">
                        <a:shade val="50000"/>
                        <a:alpha val="0"/>
                      </a:srgbClr>
                    </a:solidFill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텍스트를 입력하세요</a:t>
              </a:r>
              <a:endParaRPr lang="en-US" altLang="ko-KR" sz="1200" kern="0" spc="-100" dirty="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08000" indent="-108000" latinLnBrk="0">
                <a:lnSpc>
                  <a:spcPct val="110000"/>
                </a:lnSpc>
                <a:spcBef>
                  <a:spcPts val="600"/>
                </a:spcBef>
                <a:buClr>
                  <a:srgbClr val="7F7F7F"/>
                </a:buClr>
                <a:buFont typeface="Wingdings" pitchFamily="2" charset="2"/>
                <a:buChar char="§"/>
                <a:defRPr/>
              </a:pPr>
              <a:r>
                <a:rPr lang="ko-KR" altLang="en-US" sz="1200" kern="0" spc="-100" dirty="0">
                  <a:ln>
                    <a:solidFill>
                      <a:srgbClr val="EAA000">
                        <a:shade val="50000"/>
                        <a:alpha val="0"/>
                      </a:srgbClr>
                    </a:solidFill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텍스트를 입력하세요</a:t>
              </a:r>
            </a:p>
          </p:txBody>
        </p:sp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097DF160-2F08-462B-B93C-2C7D05CA409C}"/>
                </a:ext>
              </a:extLst>
            </p:cNvPr>
            <p:cNvGrpSpPr/>
            <p:nvPr/>
          </p:nvGrpSpPr>
          <p:grpSpPr>
            <a:xfrm>
              <a:off x="5354843" y="2315457"/>
              <a:ext cx="4018845" cy="302741"/>
              <a:chOff x="5316299" y="2150752"/>
              <a:chExt cx="4018201" cy="302741"/>
            </a:xfrm>
          </p:grpSpPr>
          <p:sp>
            <p:nvSpPr>
              <p:cNvPr id="15" name="직사각형 14">
                <a:extLst>
                  <a:ext uri="{FF2B5EF4-FFF2-40B4-BE49-F238E27FC236}">
                    <a16:creationId xmlns:a16="http://schemas.microsoft.com/office/drawing/2014/main" id="{B9DAEB7B-9965-466F-8ABA-BFE5AF7CFD7C}"/>
                  </a:ext>
                </a:extLst>
              </p:cNvPr>
              <p:cNvSpPr/>
              <p:nvPr/>
            </p:nvSpPr>
            <p:spPr bwMode="auto">
              <a:xfrm>
                <a:off x="5316299" y="2158101"/>
                <a:ext cx="4015430" cy="28804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4400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en-US" altLang="ko-KR" sz="1400" b="1" u="sng" spc="-150" dirty="0">
                    <a:ln>
                      <a:solidFill>
                        <a:srgbClr val="EAA000">
                          <a:shade val="50000"/>
                          <a:alpha val="0"/>
                        </a:srgb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  <a:cs typeface="Arial" panose="020B0604020202020204" pitchFamily="34" charset="0"/>
                  </a:rPr>
                  <a:t>01</a:t>
                </a:r>
                <a:r>
                  <a:rPr kumimoji="1" lang="en-US" altLang="ko-KR" sz="1400" b="1" spc="-150" dirty="0">
                    <a:ln>
                      <a:solidFill>
                        <a:srgbClr val="EAA000">
                          <a:shade val="50000"/>
                          <a:alpha val="0"/>
                        </a:srgb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  <a:cs typeface="Arial" panose="020B0604020202020204" pitchFamily="34" charset="0"/>
                  </a:rPr>
                  <a:t>  </a:t>
                </a:r>
                <a:r>
                  <a:rPr kumimoji="1" lang="ko-KR" altLang="en-US" sz="1400" b="1" spc="-150" dirty="0">
                    <a:ln>
                      <a:solidFill>
                        <a:srgbClr val="EAA000">
                          <a:shade val="50000"/>
                          <a:alpha val="0"/>
                        </a:srgb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  <a:cs typeface="Arial" panose="020B0604020202020204" pitchFamily="34" charset="0"/>
                  </a:rPr>
                  <a:t>텍스트를 입력하세요</a:t>
                </a:r>
              </a:p>
            </p:txBody>
          </p:sp>
          <p:sp>
            <p:nvSpPr>
              <p:cNvPr id="16" name="자유형 109">
                <a:extLst>
                  <a:ext uri="{FF2B5EF4-FFF2-40B4-BE49-F238E27FC236}">
                    <a16:creationId xmlns:a16="http://schemas.microsoft.com/office/drawing/2014/main" id="{4D4B55D3-C385-42BC-A70B-04A1C6B1ADD9}"/>
                  </a:ext>
                </a:extLst>
              </p:cNvPr>
              <p:cNvSpPr/>
              <p:nvPr/>
            </p:nvSpPr>
            <p:spPr>
              <a:xfrm>
                <a:off x="5318760" y="2150752"/>
                <a:ext cx="4015740" cy="0"/>
              </a:xfrm>
              <a:custGeom>
                <a:avLst/>
                <a:gdLst>
                  <a:gd name="connsiteX0" fmla="*/ 0 w 4015740"/>
                  <a:gd name="connsiteY0" fmla="*/ 0 h 0"/>
                  <a:gd name="connsiteX1" fmla="*/ 4015740 w 4015740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015740">
                    <a:moveTo>
                      <a:pt x="0" y="0"/>
                    </a:moveTo>
                    <a:lnTo>
                      <a:pt x="4015740" y="0"/>
                    </a:lnTo>
                  </a:path>
                </a:pathLst>
              </a:custGeom>
              <a:noFill/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" name="자유형 111">
                <a:extLst>
                  <a:ext uri="{FF2B5EF4-FFF2-40B4-BE49-F238E27FC236}">
                    <a16:creationId xmlns:a16="http://schemas.microsoft.com/office/drawing/2014/main" id="{F161153F-9FE3-4011-B095-6400D61E4171}"/>
                  </a:ext>
                </a:extLst>
              </p:cNvPr>
              <p:cNvSpPr/>
              <p:nvPr/>
            </p:nvSpPr>
            <p:spPr>
              <a:xfrm>
                <a:off x="5318760" y="2453493"/>
                <a:ext cx="4015740" cy="0"/>
              </a:xfrm>
              <a:custGeom>
                <a:avLst/>
                <a:gdLst>
                  <a:gd name="connsiteX0" fmla="*/ 0 w 4015740"/>
                  <a:gd name="connsiteY0" fmla="*/ 0 h 0"/>
                  <a:gd name="connsiteX1" fmla="*/ 4015740 w 4015740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015740">
                    <a:moveTo>
                      <a:pt x="0" y="0"/>
                    </a:moveTo>
                    <a:lnTo>
                      <a:pt x="4015740" y="0"/>
                    </a:lnTo>
                  </a:path>
                </a:pathLst>
              </a:custGeom>
              <a:noFill/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EF95ADBA-807D-4367-AE30-F94A94FA3142}"/>
              </a:ext>
            </a:extLst>
          </p:cNvPr>
          <p:cNvGrpSpPr/>
          <p:nvPr userDrawn="1"/>
        </p:nvGrpSpPr>
        <p:grpSpPr>
          <a:xfrm>
            <a:off x="5354843" y="3493595"/>
            <a:ext cx="4018845" cy="1006025"/>
            <a:chOff x="5354843" y="3440407"/>
            <a:chExt cx="4018845" cy="1006025"/>
          </a:xfrm>
        </p:grpSpPr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id="{F1D59CFD-0F4C-404D-AE8B-E6515B39568F}"/>
                </a:ext>
              </a:extLst>
            </p:cNvPr>
            <p:cNvSpPr/>
            <p:nvPr/>
          </p:nvSpPr>
          <p:spPr bwMode="auto">
            <a:xfrm>
              <a:off x="5763079" y="3886920"/>
              <a:ext cx="3607837" cy="559512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pPr marL="108000" indent="-108000" latinLnBrk="0">
                <a:lnSpc>
                  <a:spcPct val="110000"/>
                </a:lnSpc>
                <a:spcBef>
                  <a:spcPts val="600"/>
                </a:spcBef>
                <a:buClr>
                  <a:srgbClr val="7F7F7F"/>
                </a:buClr>
                <a:buFont typeface="Wingdings" pitchFamily="2" charset="2"/>
                <a:buChar char="§"/>
                <a:defRPr/>
              </a:pPr>
              <a:r>
                <a:rPr lang="ko-KR" altLang="en-US" sz="1200" kern="0" spc="-100" dirty="0">
                  <a:ln>
                    <a:solidFill>
                      <a:srgbClr val="EAA000">
                        <a:shade val="50000"/>
                        <a:alpha val="0"/>
                      </a:srgbClr>
                    </a:solidFill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텍스트를 입력하세요</a:t>
              </a:r>
              <a:endParaRPr lang="en-US" altLang="ko-KR" sz="1200" kern="0" spc="-100" dirty="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08000" indent="-108000" latinLnBrk="0">
                <a:lnSpc>
                  <a:spcPct val="110000"/>
                </a:lnSpc>
                <a:spcBef>
                  <a:spcPts val="600"/>
                </a:spcBef>
                <a:buClr>
                  <a:srgbClr val="7F7F7F"/>
                </a:buClr>
                <a:buFont typeface="Wingdings" pitchFamily="2" charset="2"/>
                <a:buChar char="§"/>
                <a:defRPr/>
              </a:pPr>
              <a:r>
                <a:rPr lang="ko-KR" altLang="en-US" sz="1200" kern="0" spc="-100" dirty="0">
                  <a:ln>
                    <a:solidFill>
                      <a:srgbClr val="EAA000">
                        <a:shade val="50000"/>
                        <a:alpha val="0"/>
                      </a:srgbClr>
                    </a:solidFill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텍스트를 입력하세요</a:t>
              </a:r>
            </a:p>
          </p:txBody>
        </p:sp>
        <p:grpSp>
          <p:nvGrpSpPr>
            <p:cNvPr id="20" name="그룹 19">
              <a:extLst>
                <a:ext uri="{FF2B5EF4-FFF2-40B4-BE49-F238E27FC236}">
                  <a16:creationId xmlns:a16="http://schemas.microsoft.com/office/drawing/2014/main" id="{A37CEB43-0B5A-42F1-80F1-586599D435D4}"/>
                </a:ext>
              </a:extLst>
            </p:cNvPr>
            <p:cNvGrpSpPr/>
            <p:nvPr/>
          </p:nvGrpSpPr>
          <p:grpSpPr>
            <a:xfrm>
              <a:off x="5354843" y="3440407"/>
              <a:ext cx="4018845" cy="302741"/>
              <a:chOff x="5316299" y="2150752"/>
              <a:chExt cx="4018201" cy="302741"/>
            </a:xfrm>
          </p:grpSpPr>
          <p:sp>
            <p:nvSpPr>
              <p:cNvPr id="21" name="직사각형 20">
                <a:extLst>
                  <a:ext uri="{FF2B5EF4-FFF2-40B4-BE49-F238E27FC236}">
                    <a16:creationId xmlns:a16="http://schemas.microsoft.com/office/drawing/2014/main" id="{61EDADCB-02F5-4E30-A016-896D4DBD6F35}"/>
                  </a:ext>
                </a:extLst>
              </p:cNvPr>
              <p:cNvSpPr/>
              <p:nvPr/>
            </p:nvSpPr>
            <p:spPr bwMode="auto">
              <a:xfrm>
                <a:off x="5316299" y="2158101"/>
                <a:ext cx="4015430" cy="28804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4400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en-US" altLang="ko-KR" sz="1400" b="1" u="sng" spc="-150" dirty="0">
                    <a:ln>
                      <a:solidFill>
                        <a:srgbClr val="EAA000">
                          <a:shade val="50000"/>
                          <a:alpha val="0"/>
                        </a:srgb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  <a:cs typeface="Arial" panose="020B0604020202020204" pitchFamily="34" charset="0"/>
                  </a:rPr>
                  <a:t>02</a:t>
                </a:r>
                <a:r>
                  <a:rPr kumimoji="1" lang="en-US" altLang="ko-KR" sz="1400" b="1" spc="-150" dirty="0">
                    <a:ln>
                      <a:solidFill>
                        <a:srgbClr val="EAA000">
                          <a:shade val="50000"/>
                          <a:alpha val="0"/>
                        </a:srgb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  <a:cs typeface="Arial" panose="020B0604020202020204" pitchFamily="34" charset="0"/>
                  </a:rPr>
                  <a:t> </a:t>
                </a:r>
                <a:r>
                  <a:rPr kumimoji="1" lang="ko-KR" altLang="en-US" sz="1400" b="1" spc="-150" dirty="0">
                    <a:ln>
                      <a:solidFill>
                        <a:srgbClr val="EAA000">
                          <a:shade val="50000"/>
                          <a:alpha val="0"/>
                        </a:srgb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  <a:cs typeface="Arial" panose="020B0604020202020204" pitchFamily="34" charset="0"/>
                  </a:rPr>
                  <a:t>텍스트를 입력하세요</a:t>
                </a:r>
              </a:p>
            </p:txBody>
          </p:sp>
          <p:sp>
            <p:nvSpPr>
              <p:cNvPr id="22" name="자유형 118">
                <a:extLst>
                  <a:ext uri="{FF2B5EF4-FFF2-40B4-BE49-F238E27FC236}">
                    <a16:creationId xmlns:a16="http://schemas.microsoft.com/office/drawing/2014/main" id="{7A9951A6-2BDE-428E-90CF-9922498A98A5}"/>
                  </a:ext>
                </a:extLst>
              </p:cNvPr>
              <p:cNvSpPr/>
              <p:nvPr/>
            </p:nvSpPr>
            <p:spPr>
              <a:xfrm>
                <a:off x="5318760" y="2150752"/>
                <a:ext cx="4015740" cy="0"/>
              </a:xfrm>
              <a:custGeom>
                <a:avLst/>
                <a:gdLst>
                  <a:gd name="connsiteX0" fmla="*/ 0 w 4015740"/>
                  <a:gd name="connsiteY0" fmla="*/ 0 h 0"/>
                  <a:gd name="connsiteX1" fmla="*/ 4015740 w 4015740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015740">
                    <a:moveTo>
                      <a:pt x="0" y="0"/>
                    </a:moveTo>
                    <a:lnTo>
                      <a:pt x="4015740" y="0"/>
                    </a:lnTo>
                  </a:path>
                </a:pathLst>
              </a:custGeom>
              <a:noFill/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3" name="자유형 119">
                <a:extLst>
                  <a:ext uri="{FF2B5EF4-FFF2-40B4-BE49-F238E27FC236}">
                    <a16:creationId xmlns:a16="http://schemas.microsoft.com/office/drawing/2014/main" id="{1C830370-C496-4325-A6C7-64AB1C534020}"/>
                  </a:ext>
                </a:extLst>
              </p:cNvPr>
              <p:cNvSpPr/>
              <p:nvPr/>
            </p:nvSpPr>
            <p:spPr>
              <a:xfrm>
                <a:off x="5318760" y="2453493"/>
                <a:ext cx="4015740" cy="0"/>
              </a:xfrm>
              <a:custGeom>
                <a:avLst/>
                <a:gdLst>
                  <a:gd name="connsiteX0" fmla="*/ 0 w 4015740"/>
                  <a:gd name="connsiteY0" fmla="*/ 0 h 0"/>
                  <a:gd name="connsiteX1" fmla="*/ 4015740 w 4015740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015740">
                    <a:moveTo>
                      <a:pt x="0" y="0"/>
                    </a:moveTo>
                    <a:lnTo>
                      <a:pt x="4015740" y="0"/>
                    </a:lnTo>
                  </a:path>
                </a:pathLst>
              </a:custGeom>
              <a:noFill/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CFB2D66C-6847-4B3C-B54F-BF9F313AFFBD}"/>
              </a:ext>
            </a:extLst>
          </p:cNvPr>
          <p:cNvGrpSpPr/>
          <p:nvPr userDrawn="1"/>
        </p:nvGrpSpPr>
        <p:grpSpPr>
          <a:xfrm>
            <a:off x="5354843" y="4968902"/>
            <a:ext cx="4018845" cy="1014571"/>
            <a:chOff x="5354843" y="4857804"/>
            <a:chExt cx="4018845" cy="1014571"/>
          </a:xfrm>
        </p:grpSpPr>
        <p:sp>
          <p:nvSpPr>
            <p:cNvPr id="25" name="직사각형 24">
              <a:extLst>
                <a:ext uri="{FF2B5EF4-FFF2-40B4-BE49-F238E27FC236}">
                  <a16:creationId xmlns:a16="http://schemas.microsoft.com/office/drawing/2014/main" id="{582A1513-D4D7-4F0A-99BE-11DC1AC89706}"/>
                </a:ext>
              </a:extLst>
            </p:cNvPr>
            <p:cNvSpPr/>
            <p:nvPr/>
          </p:nvSpPr>
          <p:spPr bwMode="auto">
            <a:xfrm>
              <a:off x="5763079" y="5312863"/>
              <a:ext cx="3607837" cy="559512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pPr marL="108000" indent="-108000" latinLnBrk="0">
                <a:lnSpc>
                  <a:spcPct val="110000"/>
                </a:lnSpc>
                <a:spcBef>
                  <a:spcPts val="600"/>
                </a:spcBef>
                <a:buClr>
                  <a:srgbClr val="7F7F7F"/>
                </a:buClr>
                <a:buFont typeface="Wingdings" pitchFamily="2" charset="2"/>
                <a:buChar char="§"/>
                <a:defRPr/>
              </a:pPr>
              <a:r>
                <a:rPr lang="ko-KR" altLang="en-US" sz="1200" kern="0" spc="-100" dirty="0">
                  <a:ln>
                    <a:solidFill>
                      <a:srgbClr val="EAA000">
                        <a:shade val="50000"/>
                        <a:alpha val="0"/>
                      </a:srgbClr>
                    </a:solidFill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텍스트를 입력하세요</a:t>
              </a:r>
              <a:endParaRPr lang="en-US" altLang="ko-KR" sz="1200" kern="0" spc="-100" dirty="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08000" indent="-108000" latinLnBrk="0">
                <a:lnSpc>
                  <a:spcPct val="110000"/>
                </a:lnSpc>
                <a:spcBef>
                  <a:spcPts val="600"/>
                </a:spcBef>
                <a:buClr>
                  <a:srgbClr val="7F7F7F"/>
                </a:buClr>
                <a:buFont typeface="Wingdings" pitchFamily="2" charset="2"/>
                <a:buChar char="§"/>
                <a:defRPr/>
              </a:pPr>
              <a:r>
                <a:rPr lang="ko-KR" altLang="en-US" sz="1200" kern="0" spc="-100" dirty="0">
                  <a:ln>
                    <a:solidFill>
                      <a:srgbClr val="EAA000">
                        <a:shade val="50000"/>
                        <a:alpha val="0"/>
                      </a:srgbClr>
                    </a:solidFill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텍스트를 입력하세요</a:t>
              </a:r>
            </a:p>
          </p:txBody>
        </p:sp>
        <p:grpSp>
          <p:nvGrpSpPr>
            <p:cNvPr id="26" name="그룹 25">
              <a:extLst>
                <a:ext uri="{FF2B5EF4-FFF2-40B4-BE49-F238E27FC236}">
                  <a16:creationId xmlns:a16="http://schemas.microsoft.com/office/drawing/2014/main" id="{72886D66-30B5-4F0D-ACF1-BCF89C76C8DB}"/>
                </a:ext>
              </a:extLst>
            </p:cNvPr>
            <p:cNvGrpSpPr/>
            <p:nvPr/>
          </p:nvGrpSpPr>
          <p:grpSpPr>
            <a:xfrm>
              <a:off x="5354843" y="4857804"/>
              <a:ext cx="4018845" cy="302741"/>
              <a:chOff x="5316299" y="2150752"/>
              <a:chExt cx="4018201" cy="302741"/>
            </a:xfrm>
          </p:grpSpPr>
          <p:sp>
            <p:nvSpPr>
              <p:cNvPr id="27" name="직사각형 26">
                <a:extLst>
                  <a:ext uri="{FF2B5EF4-FFF2-40B4-BE49-F238E27FC236}">
                    <a16:creationId xmlns:a16="http://schemas.microsoft.com/office/drawing/2014/main" id="{499BF5CA-666D-4D89-BB7C-5A5083922B52}"/>
                  </a:ext>
                </a:extLst>
              </p:cNvPr>
              <p:cNvSpPr/>
              <p:nvPr/>
            </p:nvSpPr>
            <p:spPr bwMode="auto">
              <a:xfrm>
                <a:off x="5316299" y="2158101"/>
                <a:ext cx="4015430" cy="28804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4400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en-US" altLang="ko-KR" sz="1400" b="1" u="sng" spc="-150" dirty="0">
                    <a:ln>
                      <a:solidFill>
                        <a:srgbClr val="EAA000">
                          <a:shade val="50000"/>
                          <a:alpha val="0"/>
                        </a:srgb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  <a:cs typeface="Arial" panose="020B0604020202020204" pitchFamily="34" charset="0"/>
                  </a:rPr>
                  <a:t>03</a:t>
                </a:r>
                <a:r>
                  <a:rPr kumimoji="1" lang="en-US" altLang="ko-KR" sz="1400" b="1" spc="-150" dirty="0">
                    <a:ln>
                      <a:solidFill>
                        <a:srgbClr val="EAA000">
                          <a:shade val="50000"/>
                          <a:alpha val="0"/>
                        </a:srgb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  <a:cs typeface="Arial" panose="020B0604020202020204" pitchFamily="34" charset="0"/>
                  </a:rPr>
                  <a:t> </a:t>
                </a:r>
                <a:r>
                  <a:rPr kumimoji="1" lang="ko-KR" altLang="en-US" sz="1400" b="1" spc="-150" dirty="0">
                    <a:ln>
                      <a:solidFill>
                        <a:srgbClr val="EAA000">
                          <a:shade val="50000"/>
                          <a:alpha val="0"/>
                        </a:srgb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  <a:cs typeface="Arial" panose="020B0604020202020204" pitchFamily="34" charset="0"/>
                  </a:rPr>
                  <a:t>텍스트를 입력하세요</a:t>
                </a:r>
              </a:p>
            </p:txBody>
          </p:sp>
          <p:sp>
            <p:nvSpPr>
              <p:cNvPr id="28" name="자유형 124">
                <a:extLst>
                  <a:ext uri="{FF2B5EF4-FFF2-40B4-BE49-F238E27FC236}">
                    <a16:creationId xmlns:a16="http://schemas.microsoft.com/office/drawing/2014/main" id="{AFD2CAAB-8708-46FF-8DBC-2829CC8F9F68}"/>
                  </a:ext>
                </a:extLst>
              </p:cNvPr>
              <p:cNvSpPr/>
              <p:nvPr/>
            </p:nvSpPr>
            <p:spPr>
              <a:xfrm>
                <a:off x="5318760" y="2150752"/>
                <a:ext cx="4015740" cy="0"/>
              </a:xfrm>
              <a:custGeom>
                <a:avLst/>
                <a:gdLst>
                  <a:gd name="connsiteX0" fmla="*/ 0 w 4015740"/>
                  <a:gd name="connsiteY0" fmla="*/ 0 h 0"/>
                  <a:gd name="connsiteX1" fmla="*/ 4015740 w 4015740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015740">
                    <a:moveTo>
                      <a:pt x="0" y="0"/>
                    </a:moveTo>
                    <a:lnTo>
                      <a:pt x="4015740" y="0"/>
                    </a:lnTo>
                  </a:path>
                </a:pathLst>
              </a:custGeom>
              <a:noFill/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9" name="자유형 125">
                <a:extLst>
                  <a:ext uri="{FF2B5EF4-FFF2-40B4-BE49-F238E27FC236}">
                    <a16:creationId xmlns:a16="http://schemas.microsoft.com/office/drawing/2014/main" id="{BF59B450-50E6-431C-81FC-9461AECEF34F}"/>
                  </a:ext>
                </a:extLst>
              </p:cNvPr>
              <p:cNvSpPr/>
              <p:nvPr/>
            </p:nvSpPr>
            <p:spPr>
              <a:xfrm>
                <a:off x="5318760" y="2453493"/>
                <a:ext cx="4015740" cy="0"/>
              </a:xfrm>
              <a:custGeom>
                <a:avLst/>
                <a:gdLst>
                  <a:gd name="connsiteX0" fmla="*/ 0 w 4015740"/>
                  <a:gd name="connsiteY0" fmla="*/ 0 h 0"/>
                  <a:gd name="connsiteX1" fmla="*/ 4015740 w 4015740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015740">
                    <a:moveTo>
                      <a:pt x="0" y="0"/>
                    </a:moveTo>
                    <a:lnTo>
                      <a:pt x="4015740" y="0"/>
                    </a:lnTo>
                  </a:path>
                </a:pathLst>
              </a:custGeom>
              <a:noFill/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6B173C04-68C3-4B22-B1EC-C235275890C2}"/>
              </a:ext>
            </a:extLst>
          </p:cNvPr>
          <p:cNvGrpSpPr/>
          <p:nvPr userDrawn="1"/>
        </p:nvGrpSpPr>
        <p:grpSpPr>
          <a:xfrm>
            <a:off x="2471515" y="2280375"/>
            <a:ext cx="2459188" cy="4225942"/>
            <a:chOff x="6446687" y="2107125"/>
            <a:chExt cx="2459188" cy="4225942"/>
          </a:xfrm>
        </p:grpSpPr>
        <p:sp>
          <p:nvSpPr>
            <p:cNvPr id="31" name="사다리꼴 30">
              <a:extLst>
                <a:ext uri="{FF2B5EF4-FFF2-40B4-BE49-F238E27FC236}">
                  <a16:creationId xmlns:a16="http://schemas.microsoft.com/office/drawing/2014/main" id="{EADFA09C-C302-4932-831F-A0F0863072F6}"/>
                </a:ext>
              </a:extLst>
            </p:cNvPr>
            <p:cNvSpPr/>
            <p:nvPr/>
          </p:nvSpPr>
          <p:spPr>
            <a:xfrm rot="5400000">
              <a:off x="5710164" y="3250855"/>
              <a:ext cx="4166188" cy="1950742"/>
            </a:xfrm>
            <a:prstGeom prst="trapezoid">
              <a:avLst>
                <a:gd name="adj" fmla="val 55426"/>
              </a:avLst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75000">
                  <a:srgbClr val="FFFFFF">
                    <a:shade val="100000"/>
                    <a:satMod val="115000"/>
                    <a:alpha val="0"/>
                  </a:srgbClr>
                </a:gs>
              </a:gsLst>
              <a:lin ang="16200000" scaled="1"/>
              <a:tileRect/>
            </a:gra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12롯데마트드림Medium" panose="02020603020101020101" pitchFamily="18" charset="-127"/>
                <a:ea typeface="12롯데마트드림Medium" panose="02020603020101020101" pitchFamily="18" charset="-127"/>
              </a:endParaRPr>
            </a:p>
          </p:txBody>
        </p:sp>
        <p:grpSp>
          <p:nvGrpSpPr>
            <p:cNvPr id="32" name="그룹 31">
              <a:extLst>
                <a:ext uri="{FF2B5EF4-FFF2-40B4-BE49-F238E27FC236}">
                  <a16:creationId xmlns:a16="http://schemas.microsoft.com/office/drawing/2014/main" id="{3B2EA704-38C4-4ADE-B854-828B5B967741}"/>
                </a:ext>
              </a:extLst>
            </p:cNvPr>
            <p:cNvGrpSpPr/>
            <p:nvPr/>
          </p:nvGrpSpPr>
          <p:grpSpPr>
            <a:xfrm>
              <a:off x="7335877" y="2453493"/>
              <a:ext cx="1569998" cy="3533206"/>
              <a:chOff x="7261217" y="2217415"/>
              <a:chExt cx="1719318" cy="3533206"/>
            </a:xfrm>
          </p:grpSpPr>
          <p:sp>
            <p:nvSpPr>
              <p:cNvPr id="40" name="모서리가 둥근 직사각형 138">
                <a:extLst>
                  <a:ext uri="{FF2B5EF4-FFF2-40B4-BE49-F238E27FC236}">
                    <a16:creationId xmlns:a16="http://schemas.microsoft.com/office/drawing/2014/main" id="{FE11105D-0309-4CFA-A6AF-6C8D1AD9DD9F}"/>
                  </a:ext>
                </a:extLst>
              </p:cNvPr>
              <p:cNvSpPr/>
              <p:nvPr/>
            </p:nvSpPr>
            <p:spPr>
              <a:xfrm>
                <a:off x="7261217" y="2217415"/>
                <a:ext cx="1719318" cy="519074"/>
              </a:xfrm>
              <a:prstGeom prst="roundRect">
                <a:avLst>
                  <a:gd name="adj" fmla="val 10318"/>
                </a:avLst>
              </a:prstGeom>
              <a:solidFill>
                <a:srgbClr val="FFFFFF"/>
              </a:solidFill>
              <a:ln w="12700" cap="flat" cmpd="sng" algn="ctr">
                <a:solidFill>
                  <a:srgbClr val="595959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latinLnBrk="0">
                  <a:lnSpc>
                    <a:spcPct val="110000"/>
                  </a:lnSpc>
                  <a:buClr>
                    <a:schemeClr val="tx1">
                      <a:lumMod val="85000"/>
                      <a:lumOff val="15000"/>
                    </a:schemeClr>
                  </a:buClr>
                </a:pPr>
                <a:r>
                  <a:rPr lang="ko-KR" altLang="en-US" sz="1200" b="1" kern="0" spc="-150" dirty="0">
                    <a:ln>
                      <a:solidFill>
                        <a:srgbClr val="EAA000">
                          <a:shade val="50000"/>
                          <a:alpha val="0"/>
                        </a:srgb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텍스트 입력란</a:t>
                </a:r>
              </a:p>
            </p:txBody>
          </p:sp>
          <p:sp>
            <p:nvSpPr>
              <p:cNvPr id="41" name="모서리가 둥근 직사각형 139">
                <a:extLst>
                  <a:ext uri="{FF2B5EF4-FFF2-40B4-BE49-F238E27FC236}">
                    <a16:creationId xmlns:a16="http://schemas.microsoft.com/office/drawing/2014/main" id="{E7FC3AEC-18E1-4819-9751-85179B16E833}"/>
                  </a:ext>
                </a:extLst>
              </p:cNvPr>
              <p:cNvSpPr/>
              <p:nvPr/>
            </p:nvSpPr>
            <p:spPr>
              <a:xfrm>
                <a:off x="7261217" y="2970948"/>
                <a:ext cx="1719318" cy="519074"/>
              </a:xfrm>
              <a:prstGeom prst="roundRect">
                <a:avLst>
                  <a:gd name="adj" fmla="val 10318"/>
                </a:avLst>
              </a:prstGeom>
              <a:solidFill>
                <a:srgbClr val="FFFFFF"/>
              </a:solidFill>
              <a:ln w="12700" cap="flat" cmpd="sng" algn="ctr">
                <a:solidFill>
                  <a:srgbClr val="595959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latinLnBrk="0">
                  <a:lnSpc>
                    <a:spcPct val="110000"/>
                  </a:lnSpc>
                  <a:buClr>
                    <a:schemeClr val="tx1">
                      <a:lumMod val="85000"/>
                      <a:lumOff val="15000"/>
                    </a:schemeClr>
                  </a:buClr>
                </a:pPr>
                <a:r>
                  <a:rPr lang="ko-KR" altLang="en-US" sz="1200" b="1" kern="0" spc="-150" dirty="0">
                    <a:ln>
                      <a:solidFill>
                        <a:srgbClr val="EAA000">
                          <a:shade val="50000"/>
                          <a:alpha val="0"/>
                        </a:srgb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텍스트 입력란</a:t>
                </a:r>
              </a:p>
            </p:txBody>
          </p:sp>
          <p:sp>
            <p:nvSpPr>
              <p:cNvPr id="42" name="모서리가 둥근 직사각형 140">
                <a:extLst>
                  <a:ext uri="{FF2B5EF4-FFF2-40B4-BE49-F238E27FC236}">
                    <a16:creationId xmlns:a16="http://schemas.microsoft.com/office/drawing/2014/main" id="{181EF1BE-541A-4AD7-8C65-3B46EB043E68}"/>
                  </a:ext>
                </a:extLst>
              </p:cNvPr>
              <p:cNvSpPr/>
              <p:nvPr/>
            </p:nvSpPr>
            <p:spPr>
              <a:xfrm>
                <a:off x="7261217" y="3724481"/>
                <a:ext cx="1719318" cy="519074"/>
              </a:xfrm>
              <a:prstGeom prst="roundRect">
                <a:avLst>
                  <a:gd name="adj" fmla="val 10318"/>
                </a:avLst>
              </a:prstGeom>
              <a:solidFill>
                <a:srgbClr val="FFFFFF"/>
              </a:solidFill>
              <a:ln w="12700" cap="flat" cmpd="sng" algn="ctr">
                <a:solidFill>
                  <a:srgbClr val="595959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latinLnBrk="0">
                  <a:lnSpc>
                    <a:spcPct val="110000"/>
                  </a:lnSpc>
                  <a:buClr>
                    <a:schemeClr val="tx1">
                      <a:lumMod val="85000"/>
                      <a:lumOff val="15000"/>
                    </a:schemeClr>
                  </a:buClr>
                </a:pPr>
                <a:r>
                  <a:rPr lang="ko-KR" altLang="en-US" sz="1200" b="1" kern="0" spc="-150" dirty="0">
                    <a:ln>
                      <a:solidFill>
                        <a:srgbClr val="EAA000">
                          <a:shade val="50000"/>
                          <a:alpha val="0"/>
                        </a:srgb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텍스트 입력란</a:t>
                </a:r>
              </a:p>
            </p:txBody>
          </p:sp>
          <p:sp>
            <p:nvSpPr>
              <p:cNvPr id="43" name="모서리가 둥근 직사각형 141">
                <a:extLst>
                  <a:ext uri="{FF2B5EF4-FFF2-40B4-BE49-F238E27FC236}">
                    <a16:creationId xmlns:a16="http://schemas.microsoft.com/office/drawing/2014/main" id="{2E10D922-7030-467B-A117-CFF94FD98EF7}"/>
                  </a:ext>
                </a:extLst>
              </p:cNvPr>
              <p:cNvSpPr/>
              <p:nvPr/>
            </p:nvSpPr>
            <p:spPr>
              <a:xfrm>
                <a:off x="7261217" y="4478014"/>
                <a:ext cx="1719318" cy="519074"/>
              </a:xfrm>
              <a:prstGeom prst="roundRect">
                <a:avLst>
                  <a:gd name="adj" fmla="val 10318"/>
                </a:avLst>
              </a:prstGeom>
              <a:solidFill>
                <a:srgbClr val="FFFFFF"/>
              </a:solidFill>
              <a:ln w="12700" cap="flat" cmpd="sng" algn="ctr">
                <a:solidFill>
                  <a:srgbClr val="595959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latinLnBrk="0">
                  <a:lnSpc>
                    <a:spcPct val="110000"/>
                  </a:lnSpc>
                  <a:buClr>
                    <a:schemeClr val="tx1">
                      <a:lumMod val="85000"/>
                      <a:lumOff val="15000"/>
                    </a:schemeClr>
                  </a:buClr>
                </a:pPr>
                <a:r>
                  <a:rPr lang="ko-KR" altLang="en-US" sz="1200" b="1" kern="0" spc="-150" dirty="0">
                    <a:ln>
                      <a:solidFill>
                        <a:srgbClr val="EAA000">
                          <a:shade val="50000"/>
                          <a:alpha val="0"/>
                        </a:srgb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텍스트 입력란</a:t>
                </a:r>
              </a:p>
            </p:txBody>
          </p:sp>
          <p:sp>
            <p:nvSpPr>
              <p:cNvPr id="44" name="모서리가 둥근 직사각형 142">
                <a:extLst>
                  <a:ext uri="{FF2B5EF4-FFF2-40B4-BE49-F238E27FC236}">
                    <a16:creationId xmlns:a16="http://schemas.microsoft.com/office/drawing/2014/main" id="{4D4D8361-C630-49CE-BCE2-903E921205D7}"/>
                  </a:ext>
                </a:extLst>
              </p:cNvPr>
              <p:cNvSpPr/>
              <p:nvPr/>
            </p:nvSpPr>
            <p:spPr>
              <a:xfrm>
                <a:off x="7261217" y="5231547"/>
                <a:ext cx="1719318" cy="519074"/>
              </a:xfrm>
              <a:prstGeom prst="roundRect">
                <a:avLst>
                  <a:gd name="adj" fmla="val 10318"/>
                </a:avLst>
              </a:prstGeom>
              <a:solidFill>
                <a:srgbClr val="FFFFFF"/>
              </a:solidFill>
              <a:ln w="12700" cap="flat" cmpd="sng" algn="ctr">
                <a:solidFill>
                  <a:srgbClr val="595959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latinLnBrk="0">
                  <a:lnSpc>
                    <a:spcPct val="110000"/>
                  </a:lnSpc>
                  <a:buClr>
                    <a:schemeClr val="tx1">
                      <a:lumMod val="85000"/>
                      <a:lumOff val="15000"/>
                    </a:schemeClr>
                  </a:buClr>
                </a:pPr>
                <a:r>
                  <a:rPr lang="ko-KR" altLang="en-US" sz="1200" b="1" kern="0" spc="-150" dirty="0">
                    <a:ln>
                      <a:solidFill>
                        <a:srgbClr val="EAA000">
                          <a:shade val="50000"/>
                          <a:alpha val="0"/>
                        </a:srgb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텍스트 입력란</a:t>
                </a:r>
              </a:p>
            </p:txBody>
          </p:sp>
        </p:grpSp>
        <p:sp>
          <p:nvSpPr>
            <p:cNvPr id="33" name="모서리가 둥근 직사각형 131">
              <a:extLst>
                <a:ext uri="{FF2B5EF4-FFF2-40B4-BE49-F238E27FC236}">
                  <a16:creationId xmlns:a16="http://schemas.microsoft.com/office/drawing/2014/main" id="{115D7D26-A786-4C08-A8F2-4BD2E0156822}"/>
                </a:ext>
              </a:extLst>
            </p:cNvPr>
            <p:cNvSpPr/>
            <p:nvPr/>
          </p:nvSpPr>
          <p:spPr>
            <a:xfrm>
              <a:off x="6446687" y="2107125"/>
              <a:ext cx="503594" cy="4225942"/>
            </a:xfrm>
            <a:prstGeom prst="roundRect">
              <a:avLst>
                <a:gd name="adj" fmla="val 50000"/>
              </a:avLst>
            </a:prstGeom>
            <a:solidFill>
              <a:srgbClr val="081D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500" b="1" spc="-150" dirty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</a:t>
              </a:r>
            </a:p>
            <a:p>
              <a:pPr algn="ctr"/>
              <a:r>
                <a:rPr lang="en-US" altLang="ko-KR" sz="1500" b="1" spc="-150" dirty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</a:p>
            <a:p>
              <a:pPr algn="ctr"/>
              <a:r>
                <a:rPr lang="en-US" altLang="ko-KR" sz="1500" b="1" spc="-150" dirty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</a:p>
            <a:p>
              <a:pPr algn="ctr"/>
              <a:r>
                <a:rPr lang="en-US" altLang="ko-KR" sz="1500" b="1" spc="-150" dirty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</a:p>
          </p:txBody>
        </p:sp>
        <p:grpSp>
          <p:nvGrpSpPr>
            <p:cNvPr id="34" name="그룹 33">
              <a:extLst>
                <a:ext uri="{FF2B5EF4-FFF2-40B4-BE49-F238E27FC236}">
                  <a16:creationId xmlns:a16="http://schemas.microsoft.com/office/drawing/2014/main" id="{F020FE77-760B-4C6A-86F7-DC3EA1E521B2}"/>
                </a:ext>
              </a:extLst>
            </p:cNvPr>
            <p:cNvGrpSpPr/>
            <p:nvPr/>
          </p:nvGrpSpPr>
          <p:grpSpPr>
            <a:xfrm>
              <a:off x="6934197" y="2678266"/>
              <a:ext cx="401677" cy="3078309"/>
              <a:chOff x="6894487" y="2398453"/>
              <a:chExt cx="638722" cy="3482913"/>
            </a:xfrm>
          </p:grpSpPr>
          <p:cxnSp>
            <p:nvCxnSpPr>
              <p:cNvPr id="35" name="직선 화살표 연결선 111">
                <a:extLst>
                  <a:ext uri="{FF2B5EF4-FFF2-40B4-BE49-F238E27FC236}">
                    <a16:creationId xmlns:a16="http://schemas.microsoft.com/office/drawing/2014/main" id="{2A199E9F-1822-47A9-8F80-6E83B8188E3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6894487" y="2398453"/>
                <a:ext cx="636012" cy="1626964"/>
              </a:xfrm>
              <a:prstGeom prst="straightConnector1">
                <a:avLst/>
              </a:prstGeom>
              <a:noFill/>
              <a:ln w="9525" algn="ctr">
                <a:solidFill>
                  <a:srgbClr val="002060"/>
                </a:solidFill>
                <a:prstDash val="sysDash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6" name="직선 화살표 연결선 157">
                <a:extLst>
                  <a:ext uri="{FF2B5EF4-FFF2-40B4-BE49-F238E27FC236}">
                    <a16:creationId xmlns:a16="http://schemas.microsoft.com/office/drawing/2014/main" id="{9843CEEC-24D6-44AB-9BB8-96B6E3289A2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6894487" y="4025415"/>
                <a:ext cx="636012" cy="1041306"/>
              </a:xfrm>
              <a:prstGeom prst="straightConnector1">
                <a:avLst/>
              </a:prstGeom>
              <a:noFill/>
              <a:ln w="9525" algn="ctr">
                <a:solidFill>
                  <a:srgbClr val="002060"/>
                </a:solidFill>
                <a:prstDash val="sysDash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7" name="직선 화살표 연결선 126">
                <a:extLst>
                  <a:ext uri="{FF2B5EF4-FFF2-40B4-BE49-F238E27FC236}">
                    <a16:creationId xmlns:a16="http://schemas.microsoft.com/office/drawing/2014/main" id="{0E4D8470-B95F-4A0D-9515-EACE191074C6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6894487" y="4018121"/>
                <a:ext cx="636012" cy="207411"/>
              </a:xfrm>
              <a:prstGeom prst="straightConnector1">
                <a:avLst/>
              </a:prstGeom>
              <a:noFill/>
              <a:ln w="9525" algn="ctr">
                <a:solidFill>
                  <a:srgbClr val="002060"/>
                </a:solidFill>
                <a:prstDash val="sysDash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8" name="직선 화살표 연결선 163">
                <a:extLst>
                  <a:ext uri="{FF2B5EF4-FFF2-40B4-BE49-F238E27FC236}">
                    <a16:creationId xmlns:a16="http://schemas.microsoft.com/office/drawing/2014/main" id="{069339E7-3C6C-4B21-BAE5-7E49EA4D3BD5}"/>
                  </a:ext>
                </a:extLst>
              </p:cNvPr>
              <p:cNvCxnSpPr>
                <a:cxnSpLocks noChangeShapeType="1"/>
                <a:endCxn id="41" idx="1"/>
              </p:cNvCxnSpPr>
              <p:nvPr/>
            </p:nvCxnSpPr>
            <p:spPr bwMode="auto">
              <a:xfrm flipV="1">
                <a:off x="6894487" y="3290361"/>
                <a:ext cx="638722" cy="727761"/>
              </a:xfrm>
              <a:prstGeom prst="straightConnector1">
                <a:avLst/>
              </a:prstGeom>
              <a:noFill/>
              <a:ln w="9525" algn="ctr">
                <a:solidFill>
                  <a:srgbClr val="002060"/>
                </a:solidFill>
                <a:prstDash val="sysDash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9" name="직선 화살표 연결선 157">
                <a:extLst>
                  <a:ext uri="{FF2B5EF4-FFF2-40B4-BE49-F238E27FC236}">
                    <a16:creationId xmlns:a16="http://schemas.microsoft.com/office/drawing/2014/main" id="{96FB8F41-7459-4D4F-B679-0BD41D79D2F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6924100" y="4083600"/>
                <a:ext cx="606399" cy="1797766"/>
              </a:xfrm>
              <a:prstGeom prst="straightConnector1">
                <a:avLst/>
              </a:prstGeom>
              <a:noFill/>
              <a:ln w="9525" algn="ctr">
                <a:solidFill>
                  <a:srgbClr val="002060"/>
                </a:solidFill>
                <a:prstDash val="sysDash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45" name="그룹 44">
            <a:extLst>
              <a:ext uri="{FF2B5EF4-FFF2-40B4-BE49-F238E27FC236}">
                <a16:creationId xmlns:a16="http://schemas.microsoft.com/office/drawing/2014/main" id="{009254B6-E397-4FC2-B745-AF40F3F99A20}"/>
              </a:ext>
            </a:extLst>
          </p:cNvPr>
          <p:cNvGrpSpPr/>
          <p:nvPr userDrawn="1"/>
        </p:nvGrpSpPr>
        <p:grpSpPr>
          <a:xfrm>
            <a:off x="560457" y="2793266"/>
            <a:ext cx="1653462" cy="3185248"/>
            <a:chOff x="367513" y="2236067"/>
            <a:chExt cx="6171192" cy="3185248"/>
          </a:xfrm>
        </p:grpSpPr>
        <p:sp>
          <p:nvSpPr>
            <p:cNvPr id="46" name="양쪽 모서리가 둥근 사각형 144">
              <a:extLst>
                <a:ext uri="{FF2B5EF4-FFF2-40B4-BE49-F238E27FC236}">
                  <a16:creationId xmlns:a16="http://schemas.microsoft.com/office/drawing/2014/main" id="{C95111DC-9709-4B09-8210-5465B33FB89E}"/>
                </a:ext>
              </a:extLst>
            </p:cNvPr>
            <p:cNvSpPr/>
            <p:nvPr/>
          </p:nvSpPr>
          <p:spPr>
            <a:xfrm>
              <a:off x="367517" y="2236067"/>
              <a:ext cx="6171188" cy="408139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BFC0CA"/>
            </a:solidFill>
            <a:ln w="9525" cap="flat" cmpd="sng" algn="ctr">
              <a:noFill/>
              <a:prstDash val="solid"/>
            </a:ln>
            <a:effectLst/>
          </p:spPr>
          <p:txBody>
            <a:bodyPr wrap="square" lIns="0" tIns="0" rIns="0" bIns="0" rtlCol="0" anchor="ctr" anchorCtr="0">
              <a:scene3d>
                <a:camera prst="orthographicFront"/>
                <a:lightRig rig="threePt" dir="t"/>
              </a:scene3d>
              <a:sp3d>
                <a:bevelT w="0" h="0"/>
                <a:contourClr>
                  <a:srgbClr val="213165"/>
                </a:contourClr>
              </a:sp3d>
            </a:bodyPr>
            <a:lstStyle/>
            <a:p>
              <a:pPr indent="-457200" algn="ctr" latinLnBrk="0">
                <a:lnSpc>
                  <a:spcPct val="110000"/>
                </a:lnSpc>
                <a:spcBef>
                  <a:spcPct val="0"/>
                </a:spcBef>
                <a:buClr>
                  <a:schemeClr val="tx1">
                    <a:lumMod val="85000"/>
                    <a:lumOff val="15000"/>
                  </a:schemeClr>
                </a:buClr>
              </a:pPr>
              <a:r>
                <a:rPr lang="ko-KR" altLang="en-US" sz="1200" b="1" kern="0" spc="-30" dirty="0">
                  <a:ln cap="sq">
                    <a:solidFill>
                      <a:srgbClr val="4F81BD">
                        <a:alpha val="0"/>
                      </a:srgbClr>
                    </a:solidFill>
                    <a:miter lim="800000"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텍스트 입력란</a:t>
              </a:r>
              <a:endParaRPr lang="ko-KR" altLang="en-US" sz="1200" b="1" kern="0" spc="-150" dirty="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양쪽 모서리가 둥근 사각형 145">
              <a:extLst>
                <a:ext uri="{FF2B5EF4-FFF2-40B4-BE49-F238E27FC236}">
                  <a16:creationId xmlns:a16="http://schemas.microsoft.com/office/drawing/2014/main" id="{A57C7BBB-C55D-46A7-B1FA-F95CED6DDF25}"/>
                </a:ext>
              </a:extLst>
            </p:cNvPr>
            <p:cNvSpPr/>
            <p:nvPr/>
          </p:nvSpPr>
          <p:spPr>
            <a:xfrm>
              <a:off x="367513" y="5013176"/>
              <a:ext cx="6171192" cy="408139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BFC0CA"/>
            </a:solidFill>
            <a:ln w="9525" cap="flat" cmpd="sng" algn="ctr">
              <a:noFill/>
              <a:prstDash val="solid"/>
            </a:ln>
            <a:effectLst/>
          </p:spPr>
          <p:txBody>
            <a:bodyPr wrap="square" lIns="0" tIns="0" rIns="0" bIns="0" rtlCol="0" anchor="ctr" anchorCtr="0">
              <a:scene3d>
                <a:camera prst="orthographicFront"/>
                <a:lightRig rig="threePt" dir="t"/>
              </a:scene3d>
              <a:sp3d>
                <a:bevelT w="0" h="0"/>
                <a:contourClr>
                  <a:srgbClr val="213165"/>
                </a:contourClr>
              </a:sp3d>
            </a:bodyPr>
            <a:lstStyle/>
            <a:p>
              <a:pPr indent="-457200" algn="ctr" latinLnBrk="0">
                <a:lnSpc>
                  <a:spcPct val="110000"/>
                </a:lnSpc>
                <a:spcBef>
                  <a:spcPct val="0"/>
                </a:spcBef>
                <a:buClr>
                  <a:schemeClr val="tx1">
                    <a:lumMod val="85000"/>
                    <a:lumOff val="15000"/>
                  </a:schemeClr>
                </a:buClr>
              </a:pPr>
              <a:r>
                <a:rPr lang="ko-KR" altLang="en-US" sz="1200" b="1" kern="0" spc="-30" dirty="0">
                  <a:ln cap="sq">
                    <a:solidFill>
                      <a:srgbClr val="4F81BD">
                        <a:alpha val="0"/>
                      </a:srgbClr>
                    </a:solidFill>
                    <a:miter lim="800000"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텍스트 입력란</a:t>
              </a:r>
              <a:endParaRPr lang="ko-KR" altLang="en-US" sz="1200" b="1" kern="0" spc="-150" dirty="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양쪽 모서리가 둥근 사각형 146">
              <a:extLst>
                <a:ext uri="{FF2B5EF4-FFF2-40B4-BE49-F238E27FC236}">
                  <a16:creationId xmlns:a16="http://schemas.microsoft.com/office/drawing/2014/main" id="{2686A0CE-EF83-4153-BAA1-7A3CFEBCBDDB}"/>
                </a:ext>
              </a:extLst>
            </p:cNvPr>
            <p:cNvSpPr/>
            <p:nvPr/>
          </p:nvSpPr>
          <p:spPr>
            <a:xfrm>
              <a:off x="367517" y="3617276"/>
              <a:ext cx="6171188" cy="408139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BFC0CA"/>
            </a:solidFill>
            <a:ln w="9525" cap="flat" cmpd="sng" algn="ctr">
              <a:noFill/>
              <a:prstDash val="solid"/>
            </a:ln>
            <a:effectLst/>
          </p:spPr>
          <p:txBody>
            <a:bodyPr wrap="square" lIns="0" tIns="0" rIns="0" bIns="0" rtlCol="0" anchor="ctr" anchorCtr="0">
              <a:scene3d>
                <a:camera prst="orthographicFront"/>
                <a:lightRig rig="threePt" dir="t"/>
              </a:scene3d>
              <a:sp3d>
                <a:bevelT w="0" h="0"/>
                <a:contourClr>
                  <a:srgbClr val="213165"/>
                </a:contourClr>
              </a:sp3d>
            </a:bodyPr>
            <a:lstStyle/>
            <a:p>
              <a:pPr indent="-457200" algn="ctr" latinLnBrk="0">
                <a:lnSpc>
                  <a:spcPct val="110000"/>
                </a:lnSpc>
                <a:spcBef>
                  <a:spcPct val="0"/>
                </a:spcBef>
                <a:buClr>
                  <a:schemeClr val="tx1">
                    <a:lumMod val="85000"/>
                    <a:lumOff val="15000"/>
                  </a:schemeClr>
                </a:buClr>
              </a:pPr>
              <a:r>
                <a:rPr lang="ko-KR" altLang="en-US" sz="1200" b="1" kern="0" spc="-30" dirty="0">
                  <a:ln cap="sq">
                    <a:solidFill>
                      <a:srgbClr val="4F81BD">
                        <a:alpha val="0"/>
                      </a:srgbClr>
                    </a:solidFill>
                    <a:miter lim="800000"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텍스트 입력란</a:t>
              </a:r>
              <a:endParaRPr lang="ko-KR" altLang="en-US" sz="1200" b="1" kern="0" spc="-150" dirty="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9" name="텍스트 개체 틀 3">
            <a:extLst>
              <a:ext uri="{FF2B5EF4-FFF2-40B4-BE49-F238E27FC236}">
                <a16:creationId xmlns:a16="http://schemas.microsoft.com/office/drawing/2014/main" id="{F4A8F6DD-298A-4AE9-A170-398178FAAA8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0" y="915972"/>
            <a:ext cx="9906000" cy="577604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1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altLang="ko-KR" sz="1600" b="1" kern="0" spc="-150" baseline="0" dirty="0" smtClean="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dirty="0"/>
              <a:t>마스터 텍스트 스타일을 편집하려면 클릭</a:t>
            </a:r>
            <a:r>
              <a:rPr lang="en-US" altLang="ko-KR" dirty="0"/>
              <a:t>16pt</a:t>
            </a:r>
            <a:endParaRPr lang="ko-KR" altLang="en-US" dirty="0"/>
          </a:p>
        </p:txBody>
      </p:sp>
      <p:grpSp>
        <p:nvGrpSpPr>
          <p:cNvPr id="50" name="그룹 49">
            <a:extLst>
              <a:ext uri="{FF2B5EF4-FFF2-40B4-BE49-F238E27FC236}">
                <a16:creationId xmlns:a16="http://schemas.microsoft.com/office/drawing/2014/main" id="{FA32489D-6656-4B47-BC48-0A5CDC0AD398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51" name="액자 48">
              <a:extLst>
                <a:ext uri="{FF2B5EF4-FFF2-40B4-BE49-F238E27FC236}">
                  <a16:creationId xmlns:a16="http://schemas.microsoft.com/office/drawing/2014/main" id="{CB61B5F0-11FB-432A-AB1F-F4D20BCFD6B6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2" name="액자 48">
              <a:extLst>
                <a:ext uri="{FF2B5EF4-FFF2-40B4-BE49-F238E27FC236}">
                  <a16:creationId xmlns:a16="http://schemas.microsoft.com/office/drawing/2014/main" id="{AB797B22-D6FB-4F11-BD67-06E2C5A44A97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53" name="자유형 8">
            <a:extLst>
              <a:ext uri="{FF2B5EF4-FFF2-40B4-BE49-F238E27FC236}">
                <a16:creationId xmlns:a16="http://schemas.microsoft.com/office/drawing/2014/main" id="{10E1A831-C9D3-499B-905D-FCD75D5D4C41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200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4" name="제목 1">
            <a:extLst>
              <a:ext uri="{FF2B5EF4-FFF2-40B4-BE49-F238E27FC236}">
                <a16:creationId xmlns:a16="http://schemas.microsoft.com/office/drawing/2014/main" id="{8A99CE45-D9B8-4DEA-BF66-3C707E5A1B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914" y="140110"/>
            <a:ext cx="7726020" cy="46166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lang="ko-KR" altLang="en-US" sz="2400" b="1" spc="-2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pPr lvl="0" algn="l" eaLnBrk="0" fontAlgn="base" hangingPunct="0">
              <a:spcAft>
                <a:spcPct val="0"/>
              </a:spcAft>
            </a:pPr>
            <a:r>
              <a:rPr lang="ko-KR" altLang="en-US" dirty="0"/>
              <a:t>타이틀을 입력하세요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55" name="직사각형 54">
            <a:extLst>
              <a:ext uri="{FF2B5EF4-FFF2-40B4-BE49-F238E27FC236}">
                <a16:creationId xmlns:a16="http://schemas.microsoft.com/office/drawing/2014/main" id="{BF863B8B-04E8-4446-9ED3-9A6B7CE9882E}"/>
              </a:ext>
            </a:extLst>
          </p:cNvPr>
          <p:cNvSpPr/>
          <p:nvPr userDrawn="1"/>
        </p:nvSpPr>
        <p:spPr>
          <a:xfrm flipH="1">
            <a:off x="-2" y="0"/>
            <a:ext cx="9906001" cy="54000"/>
          </a:xfrm>
          <a:prstGeom prst="rect">
            <a:avLst/>
          </a:prstGeom>
          <a:solidFill>
            <a:srgbClr val="98C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/>
          </a:p>
        </p:txBody>
      </p:sp>
      <p:grpSp>
        <p:nvGrpSpPr>
          <p:cNvPr id="56" name="그룹 55">
            <a:extLst>
              <a:ext uri="{FF2B5EF4-FFF2-40B4-BE49-F238E27FC236}">
                <a16:creationId xmlns:a16="http://schemas.microsoft.com/office/drawing/2014/main" id="{9C7038DA-2927-4054-9B6A-475C2D432DFD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57" name="액자 48">
              <a:extLst>
                <a:ext uri="{FF2B5EF4-FFF2-40B4-BE49-F238E27FC236}">
                  <a16:creationId xmlns:a16="http://schemas.microsoft.com/office/drawing/2014/main" id="{459D7A36-1A6B-4640-B1EE-29E0FC91EB6C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8" name="액자 48">
              <a:extLst>
                <a:ext uri="{FF2B5EF4-FFF2-40B4-BE49-F238E27FC236}">
                  <a16:creationId xmlns:a16="http://schemas.microsoft.com/office/drawing/2014/main" id="{3C22A0E8-A198-4CD6-B8E3-02B600B1BAF2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59" name="자유형 8">
            <a:extLst>
              <a:ext uri="{FF2B5EF4-FFF2-40B4-BE49-F238E27FC236}">
                <a16:creationId xmlns:a16="http://schemas.microsoft.com/office/drawing/2014/main" id="{0B815643-90FB-419F-8256-22A835545866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200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4" name="Rectangle 17">
            <a:extLst>
              <a:ext uri="{FF2B5EF4-FFF2-40B4-BE49-F238E27FC236}">
                <a16:creationId xmlns:a16="http://schemas.microsoft.com/office/drawing/2014/main" id="{6D8EA8F8-410F-44D0-8921-9F74D99CC22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809199" y="6606141"/>
            <a:ext cx="286014" cy="153835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>
            <a:noAutofit/>
          </a:bodyPr>
          <a:lstStyle/>
          <a:p>
            <a:pPr algn="ctr">
              <a:defRPr/>
            </a:pPr>
            <a:fld id="{87EC810E-F784-4439-A0DB-2C7343AB6795}" type="slidenum">
              <a:rPr lang="en-US" altLang="ko-KR" sz="800" kern="1200">
                <a:ln>
                  <a:solidFill>
                    <a:prstClr val="white">
                      <a:alpha val="0"/>
                    </a:prstClr>
                  </a:solidFill>
                </a:ln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US" altLang="ko-KR" sz="800" kern="1200" dirty="0">
              <a:ln>
                <a:solidFill>
                  <a:prstClr val="white">
                    <a:alpha val="0"/>
                  </a:prstClr>
                </a:solidFill>
              </a:ln>
              <a:gradFill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65" name="직사각형 64">
            <a:extLst>
              <a:ext uri="{FF2B5EF4-FFF2-40B4-BE49-F238E27FC236}">
                <a16:creationId xmlns:a16="http://schemas.microsoft.com/office/drawing/2014/main" id="{4F55C94F-4E2E-4719-91CE-FC972FD58B2B}"/>
              </a:ext>
            </a:extLst>
          </p:cNvPr>
          <p:cNvSpPr/>
          <p:nvPr userDrawn="1"/>
        </p:nvSpPr>
        <p:spPr>
          <a:xfrm>
            <a:off x="8020129" y="6586877"/>
            <a:ext cx="1772280" cy="192360"/>
          </a:xfrm>
          <a:prstGeom prst="rect">
            <a:avLst/>
          </a:prstGeom>
        </p:spPr>
        <p:txBody>
          <a:bodyPr wrap="none" lIns="0" anchor="ctr">
            <a:spAutoFit/>
          </a:bodyPr>
          <a:lstStyle/>
          <a:p>
            <a:pPr algn="r" latinLnBrk="0">
              <a:spcBef>
                <a:spcPts val="200"/>
              </a:spcBef>
            </a:pPr>
            <a:r>
              <a:rPr lang="en-US" altLang="ko-KR" sz="650" kern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삼성긴고딕 Regular" panose="020B0600000101010101" pitchFamily="50" charset="-127"/>
                <a:cs typeface="Calibri" panose="020F0502020204030204" pitchFamily="34" charset="0"/>
              </a:rPr>
              <a:t>Copyright by Softcamp Co., Ltd.. All right reserved</a:t>
            </a:r>
          </a:p>
        </p:txBody>
      </p:sp>
    </p:spTree>
    <p:extLst>
      <p:ext uri="{BB962C8B-B14F-4D97-AF65-F5344CB8AC3E}">
        <p14:creationId xmlns:p14="http://schemas.microsoft.com/office/powerpoint/2010/main" val="2879229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C3BDB0E4-4BE7-4988-B9E6-FF5697CF6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148" y="365126"/>
            <a:ext cx="854370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F9E3079-D6B1-4DC8-AB00-D1E365AECD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148" y="1825625"/>
            <a:ext cx="854370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편집하려면 클릭</a:t>
            </a:r>
          </a:p>
          <a:p>
            <a:pPr lvl="1"/>
            <a:r>
              <a:rPr lang="ko-KR" altLang="en-US" dirty="0"/>
              <a:t>두 번째 수준</a:t>
            </a:r>
          </a:p>
          <a:p>
            <a:pPr lvl="2"/>
            <a:r>
              <a:rPr lang="ko-KR" altLang="en-US" dirty="0"/>
              <a:t>세 번째 수준</a:t>
            </a:r>
          </a:p>
          <a:p>
            <a:pPr lvl="3"/>
            <a:r>
              <a:rPr lang="ko-KR" altLang="en-US" dirty="0"/>
              <a:t>네 번째 수준</a:t>
            </a:r>
          </a:p>
          <a:p>
            <a:pPr lvl="4"/>
            <a:r>
              <a:rPr lang="ko-KR" altLang="en-US" dirty="0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76A9F0E-5258-48C1-8CF5-6740BEA17A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147" y="6356351"/>
            <a:ext cx="22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E1A4A24E-581F-45B1-9EAB-945FF937015F}" type="datetimeFigureOut">
              <a:rPr lang="ko-KR" altLang="en-US" smtClean="0"/>
              <a:pPr/>
              <a:t>2024-12-19</a:t>
            </a:fld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63C2FFA-244E-42E0-803E-14E05B38A0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890" y="6356351"/>
            <a:ext cx="33422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1FDC794-9BD5-4810-B5BD-43E63584CA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5646" y="6356351"/>
            <a:ext cx="22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0F609F53-59D5-47D6-B791-5D681FA539BE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86847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57" r:id="rId2"/>
    <p:sldLayoutId id="2147483775" r:id="rId3"/>
    <p:sldLayoutId id="2147483769" r:id="rId4"/>
    <p:sldLayoutId id="2147483767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68" r:id="rId11"/>
    <p:sldLayoutId id="2147483778" r:id="rId12"/>
    <p:sldLayoutId id="2147483780" r:id="rId13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192.168.:8080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10.2.30.109/ams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10.2.30.109:8090/ipds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192.9.200.15:8080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텍스트 개체 틀 6">
            <a:extLst>
              <a:ext uri="{FF2B5EF4-FFF2-40B4-BE49-F238E27FC236}">
                <a16:creationId xmlns:a16="http://schemas.microsoft.com/office/drawing/2014/main" id="{149D530A-DA2F-4151-93CC-CD019531AAE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altLang="ko-KR" b="1" dirty="0">
                <a:latin typeface="Arial" panose="020B0604020202020204" pitchFamily="34" charset="0"/>
              </a:rPr>
              <a:t>2023. 05 </a:t>
            </a:r>
          </a:p>
        </p:txBody>
      </p:sp>
      <p:sp>
        <p:nvSpPr>
          <p:cNvPr id="4" name="제목 2"/>
          <p:cNvSpPr txBox="1">
            <a:spLocks/>
          </p:cNvSpPr>
          <p:nvPr/>
        </p:nvSpPr>
        <p:spPr>
          <a:xfrm>
            <a:off x="658125" y="834986"/>
            <a:ext cx="8590047" cy="14766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algn="l" defTabSz="914400" rtl="0" eaLnBrk="1" latinLnBrk="1" hangingPunct="1">
              <a:lnSpc>
                <a:spcPct val="100000"/>
              </a:lnSpc>
              <a:spcBef>
                <a:spcPts val="340"/>
              </a:spcBef>
              <a:buNone/>
              <a:defRPr lang="ko-KR" altLang="en-US" sz="4600" b="1" kern="1200" spc="-250" dirty="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ko-KR" altLang="en-US" sz="3200" dirty="0"/>
              <a:t>참저축은행 문서보안 구축사업</a:t>
            </a:r>
            <a:endParaRPr lang="en-US" altLang="ko-KR" sz="3200" dirty="0"/>
          </a:p>
          <a:p>
            <a:pPr>
              <a:lnSpc>
                <a:spcPct val="150000"/>
              </a:lnSpc>
            </a:pPr>
            <a:r>
              <a:rPr lang="ko-KR" altLang="en-US" sz="2400" dirty="0"/>
              <a:t>서버 설치 내역서</a:t>
            </a:r>
            <a:r>
              <a:rPr lang="en-US" altLang="ko-KR" sz="2400" dirty="0"/>
              <a:t>(S/W)</a:t>
            </a:r>
            <a:endParaRPr lang="ko-KR" altLang="en-US" sz="24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953082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2" name="표 141"/>
          <p:cNvGraphicFramePr>
            <a:graphicFrameLocks noGrp="1"/>
          </p:cNvGraphicFramePr>
          <p:nvPr/>
        </p:nvGraphicFramePr>
        <p:xfrm>
          <a:off x="468063" y="1327123"/>
          <a:ext cx="8969874" cy="49273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03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295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889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구 분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내용</a:t>
                      </a:r>
                      <a:endParaRPr lang="en-US" altLang="ko-KR" sz="130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368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LOG</a:t>
                      </a:r>
                      <a:endParaRPr lang="ko-KR" altLang="en-US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문서보안 로그</a:t>
                      </a: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 </a:t>
                      </a:r>
                      <a:r>
                        <a:rPr lang="ko-KR" altLang="en-US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확인</a:t>
                      </a: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94320">
                <a:tc>
                  <a:txBody>
                    <a:bodyPr/>
                    <a:lstStyle/>
                    <a:p>
                      <a:pPr algn="ctr" latinLnBrk="1"/>
                      <a:endParaRPr lang="en-US" altLang="ko-KR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/>
                      <a:endParaRPr lang="en-US" altLang="ko-KR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/>
                      <a:endParaRPr lang="en-US" altLang="ko-KR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/>
                      <a:endParaRPr lang="en-US" altLang="ko-KR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/>
                      <a:endParaRPr lang="en-US" altLang="ko-KR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/>
                      <a:endParaRPr lang="en-US" altLang="ko-KR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/>
                      <a:endParaRPr lang="en-US" altLang="ko-KR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/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경로</a:t>
                      </a:r>
                      <a:endParaRPr lang="en-US" altLang="ko-KR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/>
                      <a:endParaRPr lang="en-US" altLang="ko-KR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/>
                      <a:endParaRPr lang="en-US" altLang="ko-KR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/>
                      <a:endParaRPr lang="en-US" altLang="ko-KR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/>
                      <a:endParaRPr lang="en-US" altLang="ko-KR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/>
                      <a:endParaRPr lang="en-US" altLang="ko-KR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/>
                      <a:endParaRPr lang="en-US" altLang="ko-KR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/>
                      <a:endParaRPr lang="en-US" altLang="ko-KR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/>
                      <a:endParaRPr lang="ko-KR" altLang="en-US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AKS : </a:t>
                      </a:r>
                      <a:r>
                        <a:rPr lang="ko-KR" altLang="en-US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문서보안 인증 서버</a:t>
                      </a: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 </a:t>
                      </a:r>
                      <a:r>
                        <a:rPr lang="ko-KR" altLang="en-US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로그</a:t>
                      </a: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LMS : </a:t>
                      </a:r>
                      <a:r>
                        <a:rPr lang="ko-KR" altLang="en-US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문서보안</a:t>
                      </a: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 </a:t>
                      </a:r>
                      <a:r>
                        <a:rPr lang="ko-KR" altLang="en-US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로그 서버 로그</a:t>
                      </a: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PMS : </a:t>
                      </a:r>
                      <a:r>
                        <a:rPr lang="ko-KR" altLang="en-US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문서보안 정책 서버 로그</a:t>
                      </a: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SCISM : </a:t>
                      </a:r>
                      <a:r>
                        <a:rPr lang="ko-KR" altLang="en-US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문서보안 웹매니저 로그</a:t>
                      </a: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200" b="0" baseline="0" dirty="0" err="1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SPDTAgent</a:t>
                      </a: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 : </a:t>
                      </a:r>
                      <a:r>
                        <a:rPr lang="ko-KR" altLang="en-US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문서보안 인사연동 로그</a:t>
                      </a: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문서보안</a:t>
            </a:r>
            <a:r>
              <a:rPr lang="en-US" altLang="ko-KR" dirty="0"/>
              <a:t> </a:t>
            </a:r>
            <a:r>
              <a:rPr lang="ko-KR" altLang="en-US" dirty="0"/>
              <a:t>시스템</a:t>
            </a:r>
          </a:p>
        </p:txBody>
      </p:sp>
      <p:sp>
        <p:nvSpPr>
          <p:cNvPr id="10" name="제목 2"/>
          <p:cNvSpPr txBox="1">
            <a:spLocks/>
          </p:cNvSpPr>
          <p:nvPr/>
        </p:nvSpPr>
        <p:spPr>
          <a:xfrm>
            <a:off x="241711" y="997828"/>
            <a:ext cx="9424458" cy="216919"/>
          </a:xfrm>
          <a:prstGeom prst="rect">
            <a:avLst/>
          </a:prstGeom>
        </p:spPr>
        <p:txBody>
          <a:bodyPr vert="horz" wrap="square" lIns="108000" tIns="0" rIns="108000" bIns="0" rtlCol="0" anchor="ctr">
            <a:spAutoFit/>
          </a:bodyPr>
          <a:lstStyle>
            <a:lvl1pPr algn="l" defTabSz="914400" rtl="0" eaLnBrk="1" latinLnBrk="1" hangingPunct="1">
              <a:lnSpc>
                <a:spcPct val="110000"/>
              </a:lnSpc>
              <a:spcBef>
                <a:spcPct val="0"/>
              </a:spcBef>
              <a:buNone/>
              <a:defRPr sz="2200" kern="1200" baseline="0">
                <a:solidFill>
                  <a:schemeClr val="bg1"/>
                </a:solidFill>
                <a:latin typeface="+mj-ea"/>
                <a:ea typeface="+mj-ea"/>
                <a:cs typeface="+mj-cs"/>
              </a:defRPr>
            </a:lvl1pPr>
          </a:lstStyle>
          <a:p>
            <a:r>
              <a:rPr lang="en-US" altLang="ko-KR" sz="1400" dirty="0">
                <a:solidFill>
                  <a:schemeClr val="tx1"/>
                </a:solidFill>
                <a:cs typeface="Arial" pitchFamily="34" charset="0"/>
              </a:rPr>
              <a:t>|  </a:t>
            </a:r>
            <a:r>
              <a:rPr lang="ko-KR" altLang="en-US" sz="1400" dirty="0">
                <a:solidFill>
                  <a:schemeClr val="tx1"/>
                </a:solidFill>
                <a:cs typeface="Arial" pitchFamily="34" charset="0"/>
              </a:rPr>
              <a:t>문서보안 서버 로그 경로</a:t>
            </a:r>
            <a:r>
              <a:rPr lang="en-US" altLang="ko-KR" sz="1400" dirty="0">
                <a:solidFill>
                  <a:schemeClr val="tx1"/>
                </a:solidFill>
                <a:cs typeface="Arial" pitchFamily="34" charset="0"/>
              </a:rPr>
              <a:t>(</a:t>
            </a:r>
            <a:r>
              <a:rPr lang="en-US" altLang="ko-KR" sz="1400" dirty="0" err="1">
                <a:solidFill>
                  <a:schemeClr val="tx1"/>
                </a:solidFill>
                <a:cs typeface="Arial" pitchFamily="34" charset="0"/>
              </a:rPr>
              <a:t>SCI_Server</a:t>
            </a:r>
            <a:r>
              <a:rPr lang="en-US" altLang="ko-KR" sz="1400" dirty="0">
                <a:solidFill>
                  <a:schemeClr val="tx1"/>
                </a:solidFill>
                <a:cs typeface="Arial" pitchFamily="34" charset="0"/>
              </a:rPr>
              <a:t>)</a:t>
            </a:r>
            <a:endParaRPr lang="ko-KR" altLang="en-US" sz="1400" dirty="0">
              <a:solidFill>
                <a:schemeClr val="tx1"/>
              </a:solidFill>
              <a:cs typeface="Arial" pitchFamily="34" charset="0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636766F2-BBF7-617E-D656-CEC0A3A719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2162" y="2313456"/>
            <a:ext cx="5781675" cy="1838325"/>
          </a:xfrm>
          <a:prstGeom prst="rect">
            <a:avLst/>
          </a:prstGeom>
        </p:spPr>
      </p:pic>
      <p:sp>
        <p:nvSpPr>
          <p:cNvPr id="9" name="직사각형 8">
            <a:extLst>
              <a:ext uri="{FF2B5EF4-FFF2-40B4-BE49-F238E27FC236}">
                <a16:creationId xmlns:a16="http://schemas.microsoft.com/office/drawing/2014/main" id="{A7FC2F5D-35BC-A2B0-264B-7767ABB56ABB}"/>
              </a:ext>
            </a:extLst>
          </p:cNvPr>
          <p:cNvSpPr/>
          <p:nvPr/>
        </p:nvSpPr>
        <p:spPr>
          <a:xfrm>
            <a:off x="2062162" y="2441857"/>
            <a:ext cx="2227540" cy="22071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03947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2" name="표 1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9797443"/>
              </p:ext>
            </p:extLst>
          </p:nvPr>
        </p:nvGraphicFramePr>
        <p:xfrm>
          <a:off x="468063" y="1327123"/>
          <a:ext cx="9325943" cy="49273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97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959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70246">
                  <a:extLst>
                    <a:ext uri="{9D8B030D-6E8A-4147-A177-3AD203B41FA5}">
                      <a16:colId xmlns:a16="http://schemas.microsoft.com/office/drawing/2014/main" val="1612929260"/>
                    </a:ext>
                  </a:extLst>
                </a:gridCol>
              </a:tblGrid>
              <a:tr h="33889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구 분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내용</a:t>
                      </a:r>
                      <a:endParaRPr lang="en-US" altLang="ko-KR" sz="130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비고</a:t>
                      </a:r>
                      <a:endParaRPr lang="en-US" altLang="ko-KR" sz="130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368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 dirty="0" err="1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SCI_Server</a:t>
                      </a:r>
                      <a:endParaRPr lang="ko-KR" altLang="en-US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200" b="0" baseline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SCISM</a:t>
                      </a:r>
                      <a:r>
                        <a:rPr lang="ko-KR" altLang="en-US" sz="1200" b="0" baseline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은 </a:t>
                      </a:r>
                      <a:r>
                        <a:rPr lang="en-US" altLang="ko-KR" sz="1200" b="0" baseline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SCI Server </a:t>
                      </a:r>
                      <a:r>
                        <a:rPr lang="ko-KR" altLang="en-US" sz="1200" b="0" baseline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매니저로</a:t>
                      </a:r>
                      <a:r>
                        <a:rPr lang="en-US" altLang="ko-KR" sz="1200" b="0" baseline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, Server Profile(</a:t>
                      </a:r>
                      <a:r>
                        <a:rPr lang="ko-KR" altLang="en-US" sz="1200" b="0" baseline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라이선스</a:t>
                      </a:r>
                      <a:r>
                        <a:rPr lang="en-US" altLang="ko-KR" sz="1200" b="0" baseline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), DB Properties </a:t>
                      </a:r>
                      <a:r>
                        <a:rPr lang="ko-KR" altLang="en-US" sz="1200" b="0" baseline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및 </a:t>
                      </a:r>
                      <a:br>
                        <a:rPr lang="en-US" altLang="ko-KR" sz="1200" b="0" baseline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</a:br>
                      <a:r>
                        <a:rPr lang="ko-KR" altLang="en-US" sz="1200" b="0" baseline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서버 </a:t>
                      </a:r>
                      <a:r>
                        <a:rPr lang="ko-KR" altLang="en-US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재시작</a:t>
                      </a: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/</a:t>
                      </a:r>
                      <a:r>
                        <a:rPr lang="ko-KR" altLang="en-US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 </a:t>
                      </a:r>
                      <a:r>
                        <a:rPr lang="ko-KR" altLang="en-US" sz="1200" b="0" baseline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서버로그 확인 등이 </a:t>
                      </a:r>
                      <a:r>
                        <a:rPr lang="ko-KR" altLang="en-US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가능</a:t>
                      </a: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200" b="0" baseline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초기 셋팅 이후 서비스는 종료처리함</a:t>
                      </a: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9432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서버 </a:t>
                      </a:r>
                      <a:endParaRPr lang="en-US" altLang="ko-KR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/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매니저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0" indent="0" algn="l" latinLnBrk="1">
                        <a:buFont typeface="Wingdings" panose="05000000000000000000" pitchFamily="2" charset="2"/>
                        <a:buNone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접속 </a:t>
                      </a: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URL</a:t>
                      </a: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  <a:hlinkClick r:id="rId3"/>
                        </a:rPr>
                        <a:t>http://172.26.38.14:8080/</a:t>
                      </a: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ID : </a:t>
                      </a:r>
                      <a:r>
                        <a:rPr lang="en-US" altLang="ko-KR" sz="1200" b="0" baseline="0" dirty="0" err="1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drmadmin</a:t>
                      </a: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PW : softcamp2023!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문서보안</a:t>
            </a:r>
            <a:r>
              <a:rPr lang="en-US" altLang="ko-KR" dirty="0"/>
              <a:t> </a:t>
            </a:r>
            <a:r>
              <a:rPr lang="ko-KR" altLang="en-US" dirty="0"/>
              <a:t>시스템</a:t>
            </a:r>
          </a:p>
        </p:txBody>
      </p:sp>
      <p:sp>
        <p:nvSpPr>
          <p:cNvPr id="10" name="제목 2"/>
          <p:cNvSpPr txBox="1">
            <a:spLocks/>
          </p:cNvSpPr>
          <p:nvPr/>
        </p:nvSpPr>
        <p:spPr>
          <a:xfrm>
            <a:off x="241711" y="997828"/>
            <a:ext cx="9424458" cy="216919"/>
          </a:xfrm>
          <a:prstGeom prst="rect">
            <a:avLst/>
          </a:prstGeom>
        </p:spPr>
        <p:txBody>
          <a:bodyPr vert="horz" wrap="square" lIns="108000" tIns="0" rIns="108000" bIns="0" rtlCol="0" anchor="ctr">
            <a:spAutoFit/>
          </a:bodyPr>
          <a:lstStyle>
            <a:lvl1pPr algn="l" defTabSz="914400" rtl="0" eaLnBrk="1" latinLnBrk="1" hangingPunct="1">
              <a:lnSpc>
                <a:spcPct val="110000"/>
              </a:lnSpc>
              <a:spcBef>
                <a:spcPct val="0"/>
              </a:spcBef>
              <a:buNone/>
              <a:defRPr sz="2200" kern="1200" baseline="0">
                <a:solidFill>
                  <a:schemeClr val="bg1"/>
                </a:solidFill>
                <a:latin typeface="+mj-ea"/>
                <a:ea typeface="+mj-ea"/>
                <a:cs typeface="+mj-cs"/>
              </a:defRPr>
            </a:lvl1pPr>
          </a:lstStyle>
          <a:p>
            <a:r>
              <a:rPr lang="en-US" altLang="ko-KR" sz="1400" dirty="0">
                <a:solidFill>
                  <a:schemeClr val="tx1"/>
                </a:solidFill>
                <a:cs typeface="Arial" pitchFamily="34" charset="0"/>
              </a:rPr>
              <a:t>|  </a:t>
            </a:r>
            <a:r>
              <a:rPr lang="ko-KR" altLang="en-US" sz="1400" dirty="0">
                <a:solidFill>
                  <a:schemeClr val="tx1"/>
                </a:solidFill>
                <a:cs typeface="Arial" pitchFamily="34" charset="0"/>
              </a:rPr>
              <a:t>문서보안 서버</a:t>
            </a:r>
            <a:r>
              <a:rPr lang="en-US" altLang="ko-KR" sz="1400" dirty="0">
                <a:solidFill>
                  <a:schemeClr val="tx1"/>
                </a:solidFill>
                <a:cs typeface="Arial" pitchFamily="34" charset="0"/>
              </a:rPr>
              <a:t> (</a:t>
            </a:r>
            <a:r>
              <a:rPr lang="en-US" altLang="ko-KR" sz="1400" dirty="0" err="1">
                <a:solidFill>
                  <a:schemeClr val="tx1"/>
                </a:solidFill>
                <a:cs typeface="Arial" pitchFamily="34" charset="0"/>
              </a:rPr>
              <a:t>SCI_Server</a:t>
            </a:r>
            <a:r>
              <a:rPr lang="en-US" altLang="ko-KR" sz="1400" dirty="0">
                <a:solidFill>
                  <a:schemeClr val="tx1"/>
                </a:solidFill>
                <a:cs typeface="Arial" pitchFamily="34" charset="0"/>
              </a:rPr>
              <a:t>)</a:t>
            </a:r>
            <a:endParaRPr lang="ko-KR" altLang="en-US" sz="1400" dirty="0">
              <a:solidFill>
                <a:schemeClr val="tx1"/>
              </a:solidFill>
              <a:cs typeface="Arial" pitchFamily="34" charset="0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63918D06-E6CC-CFB3-EA10-1A61B49813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4218" y="2363095"/>
            <a:ext cx="5343525" cy="35433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914110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2" name="표 1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1134695"/>
              </p:ext>
            </p:extLst>
          </p:nvPr>
        </p:nvGraphicFramePr>
        <p:xfrm>
          <a:off x="468063" y="1327123"/>
          <a:ext cx="9325943" cy="49273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97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959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70246">
                  <a:extLst>
                    <a:ext uri="{9D8B030D-6E8A-4147-A177-3AD203B41FA5}">
                      <a16:colId xmlns:a16="http://schemas.microsoft.com/office/drawing/2014/main" val="1612929260"/>
                    </a:ext>
                  </a:extLst>
                </a:gridCol>
              </a:tblGrid>
              <a:tr h="33889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구 분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내용</a:t>
                      </a:r>
                      <a:endParaRPr lang="en-US" altLang="ko-KR" sz="130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비고</a:t>
                      </a:r>
                      <a:endParaRPr lang="en-US" altLang="ko-KR" sz="130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368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 dirty="0" err="1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SCI_Server</a:t>
                      </a:r>
                      <a:endParaRPr lang="ko-KR" altLang="en-US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200" b="0" baseline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SCISM</a:t>
                      </a:r>
                      <a:r>
                        <a:rPr lang="ko-KR" altLang="en-US" sz="1200" b="0" baseline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은 </a:t>
                      </a:r>
                      <a:r>
                        <a:rPr lang="en-US" altLang="ko-KR" sz="1200" b="0" baseline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SCI Server </a:t>
                      </a:r>
                      <a:r>
                        <a:rPr lang="ko-KR" altLang="en-US" sz="1200" b="0" baseline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매니저로</a:t>
                      </a:r>
                      <a:r>
                        <a:rPr lang="en-US" altLang="ko-KR" sz="1200" b="0" baseline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, Server Profile(</a:t>
                      </a:r>
                      <a:r>
                        <a:rPr lang="ko-KR" altLang="en-US" sz="1200" b="0" baseline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라이선스</a:t>
                      </a:r>
                      <a:r>
                        <a:rPr lang="en-US" altLang="ko-KR" sz="1200" b="0" baseline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), DB Properties </a:t>
                      </a:r>
                      <a:r>
                        <a:rPr lang="ko-KR" altLang="en-US" sz="1200" b="0" baseline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및 </a:t>
                      </a:r>
                      <a:br>
                        <a:rPr lang="en-US" altLang="ko-KR" sz="1200" b="0" baseline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</a:br>
                      <a:r>
                        <a:rPr lang="ko-KR" altLang="en-US" sz="1200" b="0" baseline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서버 </a:t>
                      </a:r>
                      <a:r>
                        <a:rPr lang="ko-KR" altLang="en-US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재시작</a:t>
                      </a: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/</a:t>
                      </a:r>
                      <a:r>
                        <a:rPr lang="ko-KR" altLang="en-US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 </a:t>
                      </a:r>
                      <a:r>
                        <a:rPr lang="ko-KR" altLang="en-US" sz="1200" b="0" baseline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서버로그 확인 등이 </a:t>
                      </a:r>
                      <a:r>
                        <a:rPr lang="ko-KR" altLang="en-US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가능</a:t>
                      </a: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200" b="0" baseline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초기 셋팅 이후 서비스는 종료처리함</a:t>
                      </a: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9432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서버 </a:t>
                      </a:r>
                      <a:endParaRPr lang="en-US" altLang="ko-KR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/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매니저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0" indent="0" algn="l" latinLnBrk="1">
                        <a:buFont typeface="Wingdings" panose="05000000000000000000" pitchFamily="2" charset="2"/>
                        <a:buNone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세부 화면</a:t>
                      </a: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그림 3">
            <a:extLst>
              <a:ext uri="{FF2B5EF4-FFF2-40B4-BE49-F238E27FC236}">
                <a16:creationId xmlns:a16="http://schemas.microsoft.com/office/drawing/2014/main" id="{D826AD7F-76D0-8CA2-8559-AC082754E6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5381" y="2208042"/>
            <a:ext cx="5352361" cy="4041161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문서보안</a:t>
            </a:r>
            <a:r>
              <a:rPr lang="en-US" altLang="ko-KR" dirty="0"/>
              <a:t> </a:t>
            </a:r>
            <a:r>
              <a:rPr lang="ko-KR" altLang="en-US" dirty="0"/>
              <a:t>시스템</a:t>
            </a:r>
          </a:p>
        </p:txBody>
      </p:sp>
      <p:sp>
        <p:nvSpPr>
          <p:cNvPr id="10" name="제목 2"/>
          <p:cNvSpPr txBox="1">
            <a:spLocks/>
          </p:cNvSpPr>
          <p:nvPr/>
        </p:nvSpPr>
        <p:spPr>
          <a:xfrm>
            <a:off x="241711" y="997828"/>
            <a:ext cx="9424458" cy="216919"/>
          </a:xfrm>
          <a:prstGeom prst="rect">
            <a:avLst/>
          </a:prstGeom>
        </p:spPr>
        <p:txBody>
          <a:bodyPr vert="horz" wrap="square" lIns="108000" tIns="0" rIns="108000" bIns="0" rtlCol="0" anchor="ctr">
            <a:spAutoFit/>
          </a:bodyPr>
          <a:lstStyle>
            <a:lvl1pPr algn="l" defTabSz="914400" rtl="0" eaLnBrk="1" latinLnBrk="1" hangingPunct="1">
              <a:lnSpc>
                <a:spcPct val="110000"/>
              </a:lnSpc>
              <a:spcBef>
                <a:spcPct val="0"/>
              </a:spcBef>
              <a:buNone/>
              <a:defRPr sz="2200" kern="1200" baseline="0">
                <a:solidFill>
                  <a:schemeClr val="bg1"/>
                </a:solidFill>
                <a:latin typeface="+mj-ea"/>
                <a:ea typeface="+mj-ea"/>
                <a:cs typeface="+mj-cs"/>
              </a:defRPr>
            </a:lvl1pPr>
          </a:lstStyle>
          <a:p>
            <a:r>
              <a:rPr lang="en-US" altLang="ko-KR" sz="1400" dirty="0">
                <a:solidFill>
                  <a:schemeClr val="tx1"/>
                </a:solidFill>
                <a:cs typeface="Arial" pitchFamily="34" charset="0"/>
              </a:rPr>
              <a:t>|  </a:t>
            </a:r>
            <a:r>
              <a:rPr lang="ko-KR" altLang="en-US" sz="1400" dirty="0">
                <a:solidFill>
                  <a:schemeClr val="tx1"/>
                </a:solidFill>
                <a:cs typeface="Arial" pitchFamily="34" charset="0"/>
              </a:rPr>
              <a:t>문서보안 서버</a:t>
            </a:r>
            <a:r>
              <a:rPr lang="en-US" altLang="ko-KR" sz="1400" dirty="0">
                <a:solidFill>
                  <a:schemeClr val="tx1"/>
                </a:solidFill>
                <a:cs typeface="Arial" pitchFamily="34" charset="0"/>
              </a:rPr>
              <a:t> (</a:t>
            </a:r>
            <a:r>
              <a:rPr lang="en-US" altLang="ko-KR" sz="1400" dirty="0" err="1">
                <a:solidFill>
                  <a:schemeClr val="tx1"/>
                </a:solidFill>
                <a:cs typeface="Arial" pitchFamily="34" charset="0"/>
              </a:rPr>
              <a:t>SCI_Server</a:t>
            </a:r>
            <a:r>
              <a:rPr lang="en-US" altLang="ko-KR" sz="1400" dirty="0">
                <a:solidFill>
                  <a:schemeClr val="tx1"/>
                </a:solidFill>
                <a:cs typeface="Arial" pitchFamily="34" charset="0"/>
              </a:rPr>
              <a:t>)</a:t>
            </a:r>
            <a:endParaRPr lang="ko-KR" altLang="en-US" sz="1400" dirty="0">
              <a:solidFill>
                <a:schemeClr val="tx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7142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EE51283D-5B04-9D2F-A5B0-3C83144D5E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8112" y="2066925"/>
            <a:ext cx="5226648" cy="1708387"/>
          </a:xfrm>
          <a:prstGeom prst="rect">
            <a:avLst/>
          </a:prstGeom>
        </p:spPr>
      </p:pic>
      <p:graphicFrame>
        <p:nvGraphicFramePr>
          <p:cNvPr id="142" name="표 1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111005"/>
              </p:ext>
            </p:extLst>
          </p:nvPr>
        </p:nvGraphicFramePr>
        <p:xfrm>
          <a:off x="468063" y="1327124"/>
          <a:ext cx="8969874" cy="276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03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295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985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구 분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내용</a:t>
                      </a:r>
                      <a:endParaRPr lang="en-US" altLang="ko-KR" sz="130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4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AMS</a:t>
                      </a:r>
                      <a:endParaRPr lang="ko-KR" altLang="en-US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문서보안</a:t>
                      </a: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 </a:t>
                      </a:r>
                      <a:r>
                        <a:rPr lang="ko-KR" altLang="en-US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승인반출 시스템</a:t>
                      </a: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6782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설치</a:t>
                      </a:r>
                      <a:endParaRPr lang="en-US" altLang="ko-KR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/>
                      <a:endParaRPr lang="en-US" altLang="ko-KR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/>
                      <a:endParaRPr lang="en-US" altLang="ko-KR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/>
                      <a:endParaRPr lang="en-US" altLang="ko-KR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/>
                      <a:endParaRPr lang="en-US" altLang="ko-KR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/>
                      <a:endParaRPr lang="en-US" altLang="ko-KR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/>
                      <a:endParaRPr lang="en-US" altLang="ko-KR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/>
                      <a:endParaRPr lang="en-US" altLang="ko-KR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/>
                      <a:endParaRPr lang="ko-KR" altLang="en-US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경로 </a:t>
                      </a:r>
                      <a:r>
                        <a:rPr lang="en-US" altLang="ko-KR" sz="1200" b="0" baseline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: /sw/</a:t>
                      </a: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softcamp/AMS/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문서보안</a:t>
            </a:r>
            <a:r>
              <a:rPr lang="en-US" altLang="ko-KR" dirty="0"/>
              <a:t> </a:t>
            </a:r>
            <a:r>
              <a:rPr lang="ko-KR" altLang="en-US" dirty="0"/>
              <a:t>시스템</a:t>
            </a:r>
          </a:p>
        </p:txBody>
      </p:sp>
      <p:sp>
        <p:nvSpPr>
          <p:cNvPr id="10" name="제목 2"/>
          <p:cNvSpPr txBox="1">
            <a:spLocks/>
          </p:cNvSpPr>
          <p:nvPr/>
        </p:nvSpPr>
        <p:spPr>
          <a:xfrm>
            <a:off x="241711" y="997828"/>
            <a:ext cx="9424458" cy="216919"/>
          </a:xfrm>
          <a:prstGeom prst="rect">
            <a:avLst/>
          </a:prstGeom>
        </p:spPr>
        <p:txBody>
          <a:bodyPr vert="horz" wrap="square" lIns="108000" tIns="0" rIns="108000" bIns="0" rtlCol="0" anchor="ctr">
            <a:spAutoFit/>
          </a:bodyPr>
          <a:lstStyle>
            <a:lvl1pPr algn="l" defTabSz="914400" rtl="0" eaLnBrk="1" latinLnBrk="1" hangingPunct="1">
              <a:lnSpc>
                <a:spcPct val="110000"/>
              </a:lnSpc>
              <a:spcBef>
                <a:spcPct val="0"/>
              </a:spcBef>
              <a:buNone/>
              <a:defRPr sz="2200" kern="1200" baseline="0">
                <a:solidFill>
                  <a:schemeClr val="bg1"/>
                </a:solidFill>
                <a:latin typeface="+mj-ea"/>
                <a:ea typeface="+mj-ea"/>
                <a:cs typeface="+mj-cs"/>
              </a:defRPr>
            </a:lvl1pPr>
          </a:lstStyle>
          <a:p>
            <a:r>
              <a:rPr lang="en-US" altLang="ko-KR" sz="1400" dirty="0">
                <a:solidFill>
                  <a:schemeClr val="tx1"/>
                </a:solidFill>
                <a:cs typeface="Arial" pitchFamily="34" charset="0"/>
              </a:rPr>
              <a:t>|  </a:t>
            </a:r>
            <a:r>
              <a:rPr lang="ko-KR" altLang="en-US" sz="1400" dirty="0">
                <a:solidFill>
                  <a:schemeClr val="tx1"/>
                </a:solidFill>
                <a:cs typeface="Arial" pitchFamily="34" charset="0"/>
              </a:rPr>
              <a:t>문서보안 승인반출</a:t>
            </a:r>
            <a:r>
              <a:rPr lang="en-US" altLang="ko-KR" sz="1400" dirty="0">
                <a:solidFill>
                  <a:schemeClr val="tx1"/>
                </a:solidFill>
                <a:cs typeface="Arial" pitchFamily="34" charset="0"/>
              </a:rPr>
              <a:t> (AMS)</a:t>
            </a:r>
            <a:endParaRPr lang="ko-KR" altLang="en-US" sz="14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4B553D49-65FB-A326-CBC9-FFF28EEA116F}"/>
              </a:ext>
            </a:extLst>
          </p:cNvPr>
          <p:cNvSpPr/>
          <p:nvPr/>
        </p:nvSpPr>
        <p:spPr>
          <a:xfrm>
            <a:off x="2205154" y="2197776"/>
            <a:ext cx="1333814" cy="25224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720066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2" name="표 1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6655712"/>
              </p:ext>
            </p:extLst>
          </p:nvPr>
        </p:nvGraphicFramePr>
        <p:xfrm>
          <a:off x="468063" y="1327124"/>
          <a:ext cx="8969874" cy="477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03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295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985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구 분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내용</a:t>
                      </a:r>
                      <a:endParaRPr lang="en-US" altLang="ko-KR" sz="130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4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AMS</a:t>
                      </a:r>
                      <a:endParaRPr lang="ko-KR" altLang="en-US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문서보안</a:t>
                      </a: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 </a:t>
                      </a:r>
                      <a:r>
                        <a:rPr lang="ko-KR" altLang="en-US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승인반출 시스템 구동 방법</a:t>
                      </a: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6782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설치</a:t>
                      </a:r>
                      <a:endParaRPr lang="en-US" altLang="ko-KR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/>
                      <a:endParaRPr lang="en-US" altLang="ko-KR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/>
                      <a:endParaRPr lang="en-US" altLang="ko-KR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/>
                      <a:endParaRPr lang="en-US" altLang="ko-KR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/>
                      <a:endParaRPr lang="en-US" altLang="ko-KR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/>
                      <a:endParaRPr lang="en-US" altLang="ko-KR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/>
                      <a:endParaRPr lang="en-US" altLang="ko-KR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/>
                      <a:endParaRPr lang="en-US" altLang="ko-KR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/>
                      <a:endParaRPr lang="ko-KR" altLang="en-US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0" indent="0" algn="l" latinLnBrk="1">
                        <a:buFont typeface="Wingdings" panose="05000000000000000000" pitchFamily="2" charset="2"/>
                        <a:buNone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0" indent="0" algn="l" latinLnBrk="1">
                        <a:buFont typeface="Wingdings" panose="05000000000000000000" pitchFamily="2" charset="2"/>
                        <a:buNone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0" indent="0" algn="l" latinLnBrk="1">
                        <a:buFont typeface="Wingdings" panose="05000000000000000000" pitchFamily="2" charset="2"/>
                        <a:buNone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0" indent="0" algn="l" latinLnBrk="1">
                        <a:buFont typeface="Wingdings" panose="05000000000000000000" pitchFamily="2" charset="2"/>
                        <a:buNone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경로 </a:t>
                      </a: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: /</a:t>
                      </a:r>
                      <a:r>
                        <a:rPr lang="en-US" altLang="ko-KR" sz="1200" b="0" baseline="0" dirty="0" err="1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sw</a:t>
                      </a: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/softcamp/AMS/</a:t>
                      </a: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$cd</a:t>
                      </a:r>
                      <a:r>
                        <a:rPr lang="ko-KR" altLang="en-US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 </a:t>
                      </a: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/</a:t>
                      </a:r>
                      <a:r>
                        <a:rPr lang="en-US" altLang="ko-KR" sz="1200" b="0" baseline="0" dirty="0" err="1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sw</a:t>
                      </a: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/softcamp/AMS/app/tomcat8.5</a:t>
                      </a: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$./tomcat_start.sh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문서보안</a:t>
            </a:r>
            <a:r>
              <a:rPr lang="en-US" altLang="ko-KR" dirty="0"/>
              <a:t> </a:t>
            </a:r>
            <a:r>
              <a:rPr lang="ko-KR" altLang="en-US" dirty="0"/>
              <a:t>시스템</a:t>
            </a:r>
          </a:p>
        </p:txBody>
      </p:sp>
      <p:sp>
        <p:nvSpPr>
          <p:cNvPr id="10" name="제목 2"/>
          <p:cNvSpPr txBox="1">
            <a:spLocks/>
          </p:cNvSpPr>
          <p:nvPr/>
        </p:nvSpPr>
        <p:spPr>
          <a:xfrm>
            <a:off x="241711" y="997828"/>
            <a:ext cx="9424458" cy="216919"/>
          </a:xfrm>
          <a:prstGeom prst="rect">
            <a:avLst/>
          </a:prstGeom>
        </p:spPr>
        <p:txBody>
          <a:bodyPr vert="horz" wrap="square" lIns="108000" tIns="0" rIns="108000" bIns="0" rtlCol="0" anchor="ctr">
            <a:spAutoFit/>
          </a:bodyPr>
          <a:lstStyle>
            <a:lvl1pPr algn="l" defTabSz="914400" rtl="0" eaLnBrk="1" latinLnBrk="1" hangingPunct="1">
              <a:lnSpc>
                <a:spcPct val="110000"/>
              </a:lnSpc>
              <a:spcBef>
                <a:spcPct val="0"/>
              </a:spcBef>
              <a:buNone/>
              <a:defRPr sz="2200" kern="1200" baseline="0">
                <a:solidFill>
                  <a:schemeClr val="bg1"/>
                </a:solidFill>
                <a:latin typeface="+mj-ea"/>
                <a:ea typeface="+mj-ea"/>
                <a:cs typeface="+mj-cs"/>
              </a:defRPr>
            </a:lvl1pPr>
          </a:lstStyle>
          <a:p>
            <a:r>
              <a:rPr lang="en-US" altLang="ko-KR" sz="1400" dirty="0">
                <a:solidFill>
                  <a:schemeClr val="tx1"/>
                </a:solidFill>
                <a:cs typeface="Arial" pitchFamily="34" charset="0"/>
              </a:rPr>
              <a:t>|  </a:t>
            </a:r>
            <a:r>
              <a:rPr lang="ko-KR" altLang="en-US" sz="1400" dirty="0">
                <a:solidFill>
                  <a:schemeClr val="tx1"/>
                </a:solidFill>
                <a:cs typeface="Arial" pitchFamily="34" charset="0"/>
              </a:rPr>
              <a:t>문서보안 승인반출</a:t>
            </a:r>
            <a:r>
              <a:rPr lang="en-US" altLang="ko-KR" sz="1400" dirty="0">
                <a:solidFill>
                  <a:schemeClr val="tx1"/>
                </a:solidFill>
                <a:cs typeface="Arial" pitchFamily="34" charset="0"/>
              </a:rPr>
              <a:t> (AMS)</a:t>
            </a:r>
            <a:endParaRPr lang="ko-KR" altLang="en-US" sz="14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4B553D49-65FB-A326-CBC9-FFF28EEA116F}"/>
              </a:ext>
            </a:extLst>
          </p:cNvPr>
          <p:cNvSpPr/>
          <p:nvPr/>
        </p:nvSpPr>
        <p:spPr>
          <a:xfrm>
            <a:off x="2205154" y="2197776"/>
            <a:ext cx="1333814" cy="25224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EDFB9E31-6790-5747-730F-026DE3BD10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4645" y="2102947"/>
            <a:ext cx="5514975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1783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2" name="표 1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3403006"/>
              </p:ext>
            </p:extLst>
          </p:nvPr>
        </p:nvGraphicFramePr>
        <p:xfrm>
          <a:off x="468063" y="1327124"/>
          <a:ext cx="8969874" cy="294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03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295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985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구 분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내용</a:t>
                      </a:r>
                      <a:endParaRPr lang="en-US" altLang="ko-KR" sz="130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4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AMS</a:t>
                      </a:r>
                      <a:endParaRPr lang="ko-KR" altLang="en-US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문서보안</a:t>
                      </a: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 </a:t>
                      </a:r>
                      <a:r>
                        <a:rPr lang="ko-KR" altLang="en-US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승인반출 시스템 실행 확인</a:t>
                      </a: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6782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설치</a:t>
                      </a:r>
                      <a:endParaRPr lang="en-US" altLang="ko-KR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/>
                      <a:endParaRPr lang="en-US" altLang="ko-KR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/>
                      <a:endParaRPr lang="en-US" altLang="ko-KR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/>
                      <a:endParaRPr lang="en-US" altLang="ko-KR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/>
                      <a:endParaRPr lang="en-US" altLang="ko-KR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/>
                      <a:endParaRPr lang="en-US" altLang="ko-KR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/>
                      <a:endParaRPr lang="en-US" altLang="ko-KR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/>
                      <a:endParaRPr lang="en-US" altLang="ko-KR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/>
                      <a:endParaRPr lang="ko-KR" altLang="en-US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$</a:t>
                      </a:r>
                      <a:r>
                        <a:rPr lang="en-US" altLang="ko-KR" sz="1200" b="0" baseline="0" dirty="0" err="1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ps</a:t>
                      </a:r>
                      <a:r>
                        <a:rPr lang="ko-KR" altLang="en-US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 </a:t>
                      </a: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–</a:t>
                      </a:r>
                      <a:r>
                        <a:rPr lang="en-US" altLang="ko-KR" sz="1200" b="0" baseline="0" dirty="0" err="1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ef|grep</a:t>
                      </a: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 AMS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문서보안</a:t>
            </a:r>
            <a:r>
              <a:rPr lang="en-US" altLang="ko-KR" dirty="0"/>
              <a:t> </a:t>
            </a:r>
            <a:r>
              <a:rPr lang="ko-KR" altLang="en-US" dirty="0"/>
              <a:t>시스템</a:t>
            </a:r>
          </a:p>
        </p:txBody>
      </p:sp>
      <p:sp>
        <p:nvSpPr>
          <p:cNvPr id="10" name="제목 2"/>
          <p:cNvSpPr txBox="1">
            <a:spLocks/>
          </p:cNvSpPr>
          <p:nvPr/>
        </p:nvSpPr>
        <p:spPr>
          <a:xfrm>
            <a:off x="241711" y="997828"/>
            <a:ext cx="9424458" cy="216919"/>
          </a:xfrm>
          <a:prstGeom prst="rect">
            <a:avLst/>
          </a:prstGeom>
        </p:spPr>
        <p:txBody>
          <a:bodyPr vert="horz" wrap="square" lIns="108000" tIns="0" rIns="108000" bIns="0" rtlCol="0" anchor="ctr">
            <a:spAutoFit/>
          </a:bodyPr>
          <a:lstStyle>
            <a:lvl1pPr algn="l" defTabSz="914400" rtl="0" eaLnBrk="1" latinLnBrk="1" hangingPunct="1">
              <a:lnSpc>
                <a:spcPct val="110000"/>
              </a:lnSpc>
              <a:spcBef>
                <a:spcPct val="0"/>
              </a:spcBef>
              <a:buNone/>
              <a:defRPr sz="2200" kern="1200" baseline="0">
                <a:solidFill>
                  <a:schemeClr val="bg1"/>
                </a:solidFill>
                <a:latin typeface="+mj-ea"/>
                <a:ea typeface="+mj-ea"/>
                <a:cs typeface="+mj-cs"/>
              </a:defRPr>
            </a:lvl1pPr>
          </a:lstStyle>
          <a:p>
            <a:r>
              <a:rPr lang="en-US" altLang="ko-KR" sz="1400" dirty="0">
                <a:solidFill>
                  <a:schemeClr val="tx1"/>
                </a:solidFill>
                <a:cs typeface="Arial" pitchFamily="34" charset="0"/>
              </a:rPr>
              <a:t>|  </a:t>
            </a:r>
            <a:r>
              <a:rPr lang="ko-KR" altLang="en-US" sz="1400" dirty="0">
                <a:solidFill>
                  <a:schemeClr val="tx1"/>
                </a:solidFill>
                <a:cs typeface="Arial" pitchFamily="34" charset="0"/>
              </a:rPr>
              <a:t>문서보안 승인반출</a:t>
            </a:r>
            <a:r>
              <a:rPr lang="en-US" altLang="ko-KR" sz="1400" dirty="0">
                <a:solidFill>
                  <a:schemeClr val="tx1"/>
                </a:solidFill>
                <a:cs typeface="Arial" pitchFamily="34" charset="0"/>
              </a:rPr>
              <a:t> (AMS)</a:t>
            </a:r>
            <a:endParaRPr lang="ko-KR" altLang="en-US" sz="14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4B553D49-65FB-A326-CBC9-FFF28EEA116F}"/>
              </a:ext>
            </a:extLst>
          </p:cNvPr>
          <p:cNvSpPr/>
          <p:nvPr/>
        </p:nvSpPr>
        <p:spPr>
          <a:xfrm>
            <a:off x="2205154" y="2197776"/>
            <a:ext cx="1333814" cy="25224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F24F0518-89F5-BA61-1F7C-FBF4D9A01B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0189" y="2087668"/>
            <a:ext cx="7267575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551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2" name="표 1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7360365"/>
              </p:ext>
            </p:extLst>
          </p:nvPr>
        </p:nvGraphicFramePr>
        <p:xfrm>
          <a:off x="468063" y="1327124"/>
          <a:ext cx="8969874" cy="385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03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295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985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구 분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내용</a:t>
                      </a:r>
                      <a:endParaRPr lang="en-US" altLang="ko-KR" sz="130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4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AMS</a:t>
                      </a:r>
                      <a:endParaRPr lang="ko-KR" altLang="en-US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문서보안</a:t>
                      </a: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 </a:t>
                      </a:r>
                      <a:r>
                        <a:rPr lang="ko-KR" altLang="en-US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승인반출 시스템 중지 방법</a:t>
                      </a: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6782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설치</a:t>
                      </a:r>
                      <a:endParaRPr lang="en-US" altLang="ko-KR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/>
                      <a:endParaRPr lang="en-US" altLang="ko-KR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/>
                      <a:endParaRPr lang="en-US" altLang="ko-KR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/>
                      <a:endParaRPr lang="en-US" altLang="ko-KR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/>
                      <a:endParaRPr lang="en-US" altLang="ko-KR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/>
                      <a:endParaRPr lang="en-US" altLang="ko-KR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/>
                      <a:endParaRPr lang="en-US" altLang="ko-KR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/>
                      <a:endParaRPr lang="en-US" altLang="ko-KR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/>
                      <a:endParaRPr lang="ko-KR" altLang="en-US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0" indent="0" algn="l" latinLnBrk="1">
                        <a:buFont typeface="Wingdings" panose="05000000000000000000" pitchFamily="2" charset="2"/>
                        <a:buNone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0" indent="0" algn="l" latinLnBrk="1">
                        <a:buFont typeface="Wingdings" panose="05000000000000000000" pitchFamily="2" charset="2"/>
                        <a:buNone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경로 </a:t>
                      </a: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: /</a:t>
                      </a:r>
                      <a:r>
                        <a:rPr lang="en-US" altLang="ko-KR" sz="1200" b="0" baseline="0" dirty="0" err="1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sw</a:t>
                      </a: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/softcamp/AMS/</a:t>
                      </a: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$cd</a:t>
                      </a:r>
                      <a:r>
                        <a:rPr lang="ko-KR" altLang="en-US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 </a:t>
                      </a: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/</a:t>
                      </a:r>
                      <a:r>
                        <a:rPr lang="en-US" altLang="ko-KR" sz="1200" b="0" baseline="0" dirty="0" err="1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sw</a:t>
                      </a: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/softcamp/AMS/app/tomcat8.5</a:t>
                      </a: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$./tomcat_stop.sh</a:t>
                      </a: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$</a:t>
                      </a:r>
                      <a:r>
                        <a:rPr lang="en-US" altLang="ko-KR" sz="1200" b="0" baseline="0" dirty="0" err="1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ps</a:t>
                      </a: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 –</a:t>
                      </a:r>
                      <a:r>
                        <a:rPr lang="en-US" altLang="ko-KR" sz="1200" b="0" baseline="0" dirty="0" err="1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ef|grep</a:t>
                      </a: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 AMS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문서보안</a:t>
            </a:r>
            <a:r>
              <a:rPr lang="en-US" altLang="ko-KR" dirty="0"/>
              <a:t> </a:t>
            </a:r>
            <a:r>
              <a:rPr lang="ko-KR" altLang="en-US" dirty="0"/>
              <a:t>시스템</a:t>
            </a:r>
          </a:p>
        </p:txBody>
      </p:sp>
      <p:sp>
        <p:nvSpPr>
          <p:cNvPr id="10" name="제목 2"/>
          <p:cNvSpPr txBox="1">
            <a:spLocks/>
          </p:cNvSpPr>
          <p:nvPr/>
        </p:nvSpPr>
        <p:spPr>
          <a:xfrm>
            <a:off x="241711" y="997828"/>
            <a:ext cx="9424458" cy="216919"/>
          </a:xfrm>
          <a:prstGeom prst="rect">
            <a:avLst/>
          </a:prstGeom>
        </p:spPr>
        <p:txBody>
          <a:bodyPr vert="horz" wrap="square" lIns="108000" tIns="0" rIns="108000" bIns="0" rtlCol="0" anchor="ctr">
            <a:spAutoFit/>
          </a:bodyPr>
          <a:lstStyle>
            <a:lvl1pPr algn="l" defTabSz="914400" rtl="0" eaLnBrk="1" latinLnBrk="1" hangingPunct="1">
              <a:lnSpc>
                <a:spcPct val="110000"/>
              </a:lnSpc>
              <a:spcBef>
                <a:spcPct val="0"/>
              </a:spcBef>
              <a:buNone/>
              <a:defRPr sz="2200" kern="1200" baseline="0">
                <a:solidFill>
                  <a:schemeClr val="bg1"/>
                </a:solidFill>
                <a:latin typeface="+mj-ea"/>
                <a:ea typeface="+mj-ea"/>
                <a:cs typeface="+mj-cs"/>
              </a:defRPr>
            </a:lvl1pPr>
          </a:lstStyle>
          <a:p>
            <a:r>
              <a:rPr lang="en-US" altLang="ko-KR" sz="1400" dirty="0">
                <a:solidFill>
                  <a:schemeClr val="tx1"/>
                </a:solidFill>
                <a:cs typeface="Arial" pitchFamily="34" charset="0"/>
              </a:rPr>
              <a:t>|  </a:t>
            </a:r>
            <a:r>
              <a:rPr lang="ko-KR" altLang="en-US" sz="1400" dirty="0">
                <a:solidFill>
                  <a:schemeClr val="tx1"/>
                </a:solidFill>
                <a:cs typeface="Arial" pitchFamily="34" charset="0"/>
              </a:rPr>
              <a:t>문서보안 승인반출</a:t>
            </a:r>
            <a:r>
              <a:rPr lang="en-US" altLang="ko-KR" sz="1400" dirty="0">
                <a:solidFill>
                  <a:schemeClr val="tx1"/>
                </a:solidFill>
                <a:cs typeface="Arial" pitchFamily="34" charset="0"/>
              </a:rPr>
              <a:t> (AMS)</a:t>
            </a:r>
            <a:endParaRPr lang="ko-KR" altLang="en-US" sz="14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4B553D49-65FB-A326-CBC9-FFF28EEA116F}"/>
              </a:ext>
            </a:extLst>
          </p:cNvPr>
          <p:cNvSpPr/>
          <p:nvPr/>
        </p:nvSpPr>
        <p:spPr>
          <a:xfrm>
            <a:off x="2205154" y="2197776"/>
            <a:ext cx="1333814" cy="25224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D0F13A28-D41A-2098-3738-59BF2C4A86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5427" y="2021884"/>
            <a:ext cx="72771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450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2" name="표 1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312343"/>
              </p:ext>
            </p:extLst>
          </p:nvPr>
        </p:nvGraphicFramePr>
        <p:xfrm>
          <a:off x="468063" y="1327123"/>
          <a:ext cx="8969874" cy="30985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03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295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889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구 분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내용</a:t>
                      </a:r>
                      <a:endParaRPr lang="en-US" altLang="ko-KR" sz="130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368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AMS</a:t>
                      </a:r>
                      <a:endParaRPr lang="ko-KR" altLang="en-US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문서보안</a:t>
                      </a: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 </a:t>
                      </a:r>
                      <a:r>
                        <a:rPr lang="ko-KR" altLang="en-US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승인반출 시스템 로그</a:t>
                      </a: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253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설치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경로 </a:t>
                      </a: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: /</a:t>
                      </a:r>
                      <a:r>
                        <a:rPr lang="en-US" altLang="ko-KR" sz="1200" b="0" baseline="0" dirty="0" err="1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sw</a:t>
                      </a: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/softcamp/AMS/log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문서보안</a:t>
            </a:r>
            <a:r>
              <a:rPr lang="en-US" altLang="ko-KR" dirty="0"/>
              <a:t> </a:t>
            </a:r>
            <a:r>
              <a:rPr lang="ko-KR" altLang="en-US" dirty="0"/>
              <a:t>시스템</a:t>
            </a:r>
          </a:p>
        </p:txBody>
      </p:sp>
      <p:sp>
        <p:nvSpPr>
          <p:cNvPr id="10" name="제목 2"/>
          <p:cNvSpPr txBox="1">
            <a:spLocks/>
          </p:cNvSpPr>
          <p:nvPr/>
        </p:nvSpPr>
        <p:spPr>
          <a:xfrm>
            <a:off x="241711" y="997828"/>
            <a:ext cx="9424458" cy="216919"/>
          </a:xfrm>
          <a:prstGeom prst="rect">
            <a:avLst/>
          </a:prstGeom>
        </p:spPr>
        <p:txBody>
          <a:bodyPr vert="horz" wrap="square" lIns="108000" tIns="0" rIns="108000" bIns="0" rtlCol="0" anchor="ctr">
            <a:spAutoFit/>
          </a:bodyPr>
          <a:lstStyle>
            <a:lvl1pPr algn="l" defTabSz="914400" rtl="0" eaLnBrk="1" latinLnBrk="1" hangingPunct="1">
              <a:lnSpc>
                <a:spcPct val="110000"/>
              </a:lnSpc>
              <a:spcBef>
                <a:spcPct val="0"/>
              </a:spcBef>
              <a:buNone/>
              <a:defRPr sz="2200" kern="1200" baseline="0">
                <a:solidFill>
                  <a:schemeClr val="bg1"/>
                </a:solidFill>
                <a:latin typeface="+mj-ea"/>
                <a:ea typeface="+mj-ea"/>
                <a:cs typeface="+mj-cs"/>
              </a:defRPr>
            </a:lvl1pPr>
          </a:lstStyle>
          <a:p>
            <a:r>
              <a:rPr lang="en-US" altLang="ko-KR" sz="1400" dirty="0">
                <a:solidFill>
                  <a:schemeClr val="tx1"/>
                </a:solidFill>
                <a:cs typeface="Arial" pitchFamily="34" charset="0"/>
              </a:rPr>
              <a:t>|  </a:t>
            </a:r>
            <a:r>
              <a:rPr lang="ko-KR" altLang="en-US" sz="1400" dirty="0">
                <a:solidFill>
                  <a:schemeClr val="tx1"/>
                </a:solidFill>
                <a:cs typeface="Arial" pitchFamily="34" charset="0"/>
              </a:rPr>
              <a:t>문서보안 승인반출</a:t>
            </a:r>
            <a:r>
              <a:rPr lang="en-US" altLang="ko-KR" sz="1400" dirty="0">
                <a:solidFill>
                  <a:schemeClr val="tx1"/>
                </a:solidFill>
                <a:cs typeface="Arial" pitchFamily="34" charset="0"/>
              </a:rPr>
              <a:t> (AMS)</a:t>
            </a:r>
            <a:endParaRPr lang="ko-KR" altLang="en-US" sz="14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B8B96C76-DA14-8941-60A6-DED4A10ACA8B}"/>
              </a:ext>
            </a:extLst>
          </p:cNvPr>
          <p:cNvSpPr/>
          <p:nvPr/>
        </p:nvSpPr>
        <p:spPr>
          <a:xfrm>
            <a:off x="2249577" y="2516177"/>
            <a:ext cx="1426942" cy="20179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F973CB7B-D660-BCFA-E9DF-2AB4450512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0993" y="2202352"/>
            <a:ext cx="5343525" cy="18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6563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2" name="표 1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2101995"/>
              </p:ext>
            </p:extLst>
          </p:nvPr>
        </p:nvGraphicFramePr>
        <p:xfrm>
          <a:off x="468063" y="1327123"/>
          <a:ext cx="9325943" cy="49273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97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959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70246">
                  <a:extLst>
                    <a:ext uri="{9D8B030D-6E8A-4147-A177-3AD203B41FA5}">
                      <a16:colId xmlns:a16="http://schemas.microsoft.com/office/drawing/2014/main" val="1612929260"/>
                    </a:ext>
                  </a:extLst>
                </a:gridCol>
              </a:tblGrid>
              <a:tr h="33889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구 분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내용</a:t>
                      </a:r>
                      <a:endParaRPr lang="en-US" altLang="ko-KR" sz="130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비고</a:t>
                      </a:r>
                      <a:endParaRPr lang="en-US" altLang="ko-KR" sz="130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368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AMS</a:t>
                      </a:r>
                      <a:endParaRPr lang="ko-KR" altLang="en-US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200" b="0" baseline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승인반출 </a:t>
                      </a:r>
                      <a:r>
                        <a:rPr lang="ko-KR" altLang="en-US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시스템</a:t>
                      </a: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9432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서버 </a:t>
                      </a:r>
                      <a:endParaRPr lang="en-US" altLang="ko-KR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/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매니저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0" indent="0" algn="l" latinLnBrk="1">
                        <a:buFont typeface="Wingdings" panose="05000000000000000000" pitchFamily="2" charset="2"/>
                        <a:buNone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접속 </a:t>
                      </a: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URL</a:t>
                      </a: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  <a:hlinkClick r:id="rId3"/>
                        </a:rPr>
                        <a:t>http://172.26.38.14/ams</a:t>
                      </a: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ID : </a:t>
                      </a:r>
                      <a:r>
                        <a:rPr lang="en-US" altLang="ko-KR" sz="1200" b="0" baseline="0" dirty="0" err="1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amsmanager</a:t>
                      </a: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PW : softcamp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승인반출시스템</a:t>
            </a:r>
            <a:r>
              <a:rPr lang="en-US" altLang="ko-KR"/>
              <a:t>(AMS)</a:t>
            </a:r>
            <a:endParaRPr lang="ko-KR" altLang="en-US" dirty="0"/>
          </a:p>
        </p:txBody>
      </p:sp>
      <p:sp>
        <p:nvSpPr>
          <p:cNvPr id="10" name="제목 2"/>
          <p:cNvSpPr txBox="1">
            <a:spLocks/>
          </p:cNvSpPr>
          <p:nvPr/>
        </p:nvSpPr>
        <p:spPr>
          <a:xfrm>
            <a:off x="241711" y="997828"/>
            <a:ext cx="9424458" cy="216919"/>
          </a:xfrm>
          <a:prstGeom prst="rect">
            <a:avLst/>
          </a:prstGeom>
        </p:spPr>
        <p:txBody>
          <a:bodyPr vert="horz" wrap="square" lIns="108000" tIns="0" rIns="108000" bIns="0" rtlCol="0" anchor="ctr">
            <a:spAutoFit/>
          </a:bodyPr>
          <a:lstStyle>
            <a:lvl1pPr algn="l" defTabSz="914400" rtl="0" eaLnBrk="1" latinLnBrk="1" hangingPunct="1">
              <a:lnSpc>
                <a:spcPct val="110000"/>
              </a:lnSpc>
              <a:spcBef>
                <a:spcPct val="0"/>
              </a:spcBef>
              <a:buNone/>
              <a:defRPr sz="2200" kern="1200" baseline="0">
                <a:solidFill>
                  <a:schemeClr val="bg1"/>
                </a:solidFill>
                <a:latin typeface="+mj-ea"/>
                <a:ea typeface="+mj-ea"/>
                <a:cs typeface="+mj-cs"/>
              </a:defRPr>
            </a:lvl1pPr>
          </a:lstStyle>
          <a:p>
            <a:r>
              <a:rPr lang="en-US" altLang="ko-KR" sz="1400">
                <a:solidFill>
                  <a:schemeClr val="tx1"/>
                </a:solidFill>
                <a:cs typeface="Arial" pitchFamily="34" charset="0"/>
              </a:rPr>
              <a:t>| </a:t>
            </a:r>
            <a:r>
              <a:rPr lang="ko-KR" altLang="en-US" sz="1400">
                <a:solidFill>
                  <a:schemeClr val="tx1"/>
                </a:solidFill>
                <a:cs typeface="Arial" pitchFamily="34" charset="0"/>
              </a:rPr>
              <a:t>승인반출</a:t>
            </a:r>
            <a:r>
              <a:rPr lang="en-US" altLang="ko-KR" sz="140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altLang="ko-KR" sz="1400" dirty="0">
                <a:solidFill>
                  <a:schemeClr val="tx1"/>
                </a:solidFill>
                <a:cs typeface="Arial" pitchFamily="34" charset="0"/>
              </a:rPr>
              <a:t>(AMS)</a:t>
            </a:r>
            <a:endParaRPr lang="ko-KR" altLang="en-US" sz="1400" dirty="0">
              <a:solidFill>
                <a:schemeClr val="tx1"/>
              </a:solidFill>
              <a:cs typeface="Arial" pitchFamily="34" charset="0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CDDC09C5-6921-A0F8-C53B-EA6888EFC2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6221" y="2436450"/>
            <a:ext cx="5381625" cy="32861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191921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2" name="표 1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8470848"/>
              </p:ext>
            </p:extLst>
          </p:nvPr>
        </p:nvGraphicFramePr>
        <p:xfrm>
          <a:off x="468063" y="1327123"/>
          <a:ext cx="9325943" cy="49273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97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959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70246">
                  <a:extLst>
                    <a:ext uri="{9D8B030D-6E8A-4147-A177-3AD203B41FA5}">
                      <a16:colId xmlns:a16="http://schemas.microsoft.com/office/drawing/2014/main" val="1612929260"/>
                    </a:ext>
                  </a:extLst>
                </a:gridCol>
              </a:tblGrid>
              <a:tr h="33889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구 분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내용</a:t>
                      </a:r>
                      <a:endParaRPr lang="en-US" altLang="ko-KR" sz="130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비고</a:t>
                      </a:r>
                      <a:endParaRPr lang="en-US" altLang="ko-KR" sz="130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368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AMS</a:t>
                      </a:r>
                      <a:endParaRPr lang="ko-KR" altLang="en-US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문서보안</a:t>
                      </a: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 </a:t>
                      </a:r>
                      <a:r>
                        <a:rPr lang="ko-KR" altLang="en-US" sz="1200" b="0" baseline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승인반출 시스템 관리자 페이지</a:t>
                      </a: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200" b="0" baseline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특정 </a:t>
                      </a:r>
                      <a:r>
                        <a:rPr lang="en-US" altLang="ko-KR" sz="1200" b="0" baseline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IP</a:t>
                      </a:r>
                      <a:r>
                        <a:rPr lang="ko-KR" altLang="en-US" sz="1200" b="0" baseline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에서만 접속 가능</a:t>
                      </a: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9432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서버 </a:t>
                      </a:r>
                      <a:endParaRPr lang="en-US" altLang="ko-KR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/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매니저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0" indent="0" algn="l" latinLnBrk="1">
                        <a:buFont typeface="Wingdings" panose="05000000000000000000" pitchFamily="2" charset="2"/>
                        <a:buNone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200" b="0" baseline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시스템 관리 정책</a:t>
                      </a:r>
                      <a:endParaRPr lang="en-US" altLang="ko-KR" sz="1200" b="0" baseline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200" b="0" baseline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결재자 정책 </a:t>
                      </a:r>
                      <a:endParaRPr lang="en-US" altLang="ko-KR" sz="1200" b="0" baseline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200" b="0" baseline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로그 관리</a:t>
                      </a:r>
                      <a:endParaRPr lang="en-US" altLang="ko-KR" sz="1200" b="0" baseline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200" b="0" baseline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공지사항 관리</a:t>
                      </a:r>
                      <a:endParaRPr lang="en-US" altLang="ko-KR" sz="1200" b="0" baseline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200" b="0" baseline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결재 대기 </a:t>
                      </a:r>
                      <a:r>
                        <a:rPr lang="en-US" altLang="ko-KR" sz="1200" b="0" baseline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/ </a:t>
                      </a:r>
                      <a:r>
                        <a:rPr lang="ko-KR" altLang="en-US" sz="1200" b="0" baseline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완료 </a:t>
                      </a:r>
                      <a:r>
                        <a:rPr lang="en-US" altLang="ko-KR" sz="1200" b="0" baseline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/ </a:t>
                      </a:r>
                      <a:r>
                        <a:rPr lang="ko-KR" altLang="en-US" sz="1200" b="0" baseline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반려 확인</a:t>
                      </a:r>
                      <a:endParaRPr lang="en-US" altLang="ko-KR" sz="1200" b="0" baseline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0" indent="0" algn="l" latinLnBrk="1">
                        <a:buFont typeface="Wingdings" panose="05000000000000000000" pitchFamily="2" charset="2"/>
                        <a:buNone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승인반출시스템</a:t>
            </a:r>
            <a:r>
              <a:rPr lang="en-US" altLang="ko-KR"/>
              <a:t>(AMS)</a:t>
            </a:r>
            <a:endParaRPr lang="ko-KR" altLang="en-US" dirty="0"/>
          </a:p>
        </p:txBody>
      </p:sp>
      <p:sp>
        <p:nvSpPr>
          <p:cNvPr id="10" name="제목 2"/>
          <p:cNvSpPr txBox="1">
            <a:spLocks/>
          </p:cNvSpPr>
          <p:nvPr/>
        </p:nvSpPr>
        <p:spPr>
          <a:xfrm>
            <a:off x="241711" y="997828"/>
            <a:ext cx="9424458" cy="216919"/>
          </a:xfrm>
          <a:prstGeom prst="rect">
            <a:avLst/>
          </a:prstGeom>
        </p:spPr>
        <p:txBody>
          <a:bodyPr vert="horz" wrap="square" lIns="108000" tIns="0" rIns="108000" bIns="0" rtlCol="0" anchor="ctr">
            <a:spAutoFit/>
          </a:bodyPr>
          <a:lstStyle>
            <a:lvl1pPr algn="l" defTabSz="914400" rtl="0" eaLnBrk="1" latinLnBrk="1" hangingPunct="1">
              <a:lnSpc>
                <a:spcPct val="110000"/>
              </a:lnSpc>
              <a:spcBef>
                <a:spcPct val="0"/>
              </a:spcBef>
              <a:buNone/>
              <a:defRPr sz="2200" kern="1200" baseline="0">
                <a:solidFill>
                  <a:schemeClr val="bg1"/>
                </a:solidFill>
                <a:latin typeface="+mj-ea"/>
                <a:ea typeface="+mj-ea"/>
                <a:cs typeface="+mj-cs"/>
              </a:defRPr>
            </a:lvl1pPr>
          </a:lstStyle>
          <a:p>
            <a:r>
              <a:rPr lang="en-US" altLang="ko-KR" sz="1400">
                <a:solidFill>
                  <a:schemeClr val="tx1"/>
                </a:solidFill>
                <a:cs typeface="Arial" pitchFamily="34" charset="0"/>
              </a:rPr>
              <a:t>| </a:t>
            </a:r>
            <a:r>
              <a:rPr lang="ko-KR" altLang="en-US" sz="1400">
                <a:solidFill>
                  <a:schemeClr val="tx1"/>
                </a:solidFill>
                <a:cs typeface="Arial" pitchFamily="34" charset="0"/>
              </a:rPr>
              <a:t>승인반출</a:t>
            </a:r>
            <a:r>
              <a:rPr lang="en-US" altLang="ko-KR" sz="140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altLang="ko-KR" sz="1400" dirty="0">
                <a:solidFill>
                  <a:schemeClr val="tx1"/>
                </a:solidFill>
                <a:cs typeface="Arial" pitchFamily="34" charset="0"/>
              </a:rPr>
              <a:t>(AMS)</a:t>
            </a:r>
            <a:endParaRPr lang="ko-KR" altLang="en-US" sz="1400" dirty="0">
              <a:solidFill>
                <a:schemeClr val="tx1"/>
              </a:solidFill>
              <a:cs typeface="Arial" pitchFamily="34" charset="0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9DFAD33D-3198-CB0B-D85B-EC2D59BDEC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5991" y="2523294"/>
            <a:ext cx="5057775" cy="35052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26023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제목 2"/>
          <p:cNvSpPr txBox="1">
            <a:spLocks/>
          </p:cNvSpPr>
          <p:nvPr/>
        </p:nvSpPr>
        <p:spPr>
          <a:xfrm>
            <a:off x="241711" y="987794"/>
            <a:ext cx="9424458" cy="236988"/>
          </a:xfrm>
          <a:prstGeom prst="rect">
            <a:avLst/>
          </a:prstGeom>
        </p:spPr>
        <p:txBody>
          <a:bodyPr vert="horz" wrap="square" lIns="108000" tIns="0" rIns="108000" bIns="0" rtlCol="0" anchor="ctr">
            <a:spAutoFit/>
          </a:bodyPr>
          <a:lstStyle>
            <a:lvl1pPr algn="l" defTabSz="914400" rtl="0" eaLnBrk="1" latinLnBrk="1" hangingPunct="1">
              <a:lnSpc>
                <a:spcPct val="110000"/>
              </a:lnSpc>
              <a:spcBef>
                <a:spcPct val="0"/>
              </a:spcBef>
              <a:buNone/>
              <a:defRPr sz="2200" kern="1200" baseline="0">
                <a:solidFill>
                  <a:schemeClr val="bg1"/>
                </a:solidFill>
                <a:latin typeface="+mj-ea"/>
                <a:ea typeface="+mj-ea"/>
                <a:cs typeface="+mj-cs"/>
              </a:defRPr>
            </a:lvl1pPr>
          </a:lstStyle>
          <a:p>
            <a:r>
              <a:rPr lang="en-US" altLang="ko-KR" sz="1400" dirty="0">
                <a:solidFill>
                  <a:schemeClr val="tx1"/>
                </a:solidFill>
                <a:cs typeface="Arial" pitchFamily="34" charset="0"/>
              </a:rPr>
              <a:t>| </a:t>
            </a:r>
            <a:r>
              <a:rPr lang="ko-KR" altLang="en-US" sz="1400" dirty="0">
                <a:solidFill>
                  <a:schemeClr val="tx1"/>
                </a:solidFill>
                <a:cs typeface="Arial" pitchFamily="34" charset="0"/>
              </a:rPr>
              <a:t>서버</a:t>
            </a:r>
            <a:r>
              <a:rPr lang="en-US" altLang="ko-KR" sz="1400" dirty="0">
                <a:solidFill>
                  <a:schemeClr val="tx1"/>
                </a:solidFill>
                <a:cs typeface="Arial" pitchFamily="34" charset="0"/>
              </a:rPr>
              <a:t>/</a:t>
            </a:r>
            <a:r>
              <a:rPr lang="ko-KR" altLang="en-US" sz="1400" dirty="0">
                <a:solidFill>
                  <a:schemeClr val="tx1"/>
                </a:solidFill>
                <a:cs typeface="Arial" pitchFamily="34" charset="0"/>
              </a:rPr>
              <a:t>시스템 구성도</a:t>
            </a: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문서보안</a:t>
            </a:r>
            <a:r>
              <a:rPr lang="en-US" altLang="ko-KR" dirty="0"/>
              <a:t> </a:t>
            </a:r>
            <a:r>
              <a:rPr lang="ko-KR" altLang="en-US" dirty="0"/>
              <a:t>시스템</a:t>
            </a:r>
          </a:p>
        </p:txBody>
      </p:sp>
      <p:sp>
        <p:nvSpPr>
          <p:cNvPr id="52" name="직사각형 51">
            <a:extLst>
              <a:ext uri="{FF2B5EF4-FFF2-40B4-BE49-F238E27FC236}">
                <a16:creationId xmlns:a16="http://schemas.microsoft.com/office/drawing/2014/main" id="{9CC8A702-7654-40AD-BC43-3CCD401BCE12}"/>
              </a:ext>
            </a:extLst>
          </p:cNvPr>
          <p:cNvSpPr/>
          <p:nvPr/>
        </p:nvSpPr>
        <p:spPr>
          <a:xfrm>
            <a:off x="3692982" y="1792894"/>
            <a:ext cx="2043091" cy="1845083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1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8" name="직사각형 57">
            <a:extLst>
              <a:ext uri="{FF2B5EF4-FFF2-40B4-BE49-F238E27FC236}">
                <a16:creationId xmlns:a16="http://schemas.microsoft.com/office/drawing/2014/main" id="{0B2E707B-C0F5-4F30-8228-3EA9A34AEEC8}"/>
              </a:ext>
            </a:extLst>
          </p:cNvPr>
          <p:cNvSpPr/>
          <p:nvPr/>
        </p:nvSpPr>
        <p:spPr>
          <a:xfrm>
            <a:off x="3835431" y="1575425"/>
            <a:ext cx="1800000" cy="45348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/>
              <a:t>DRM Server</a:t>
            </a:r>
            <a:endParaRPr lang="en-US" altLang="ko-KR" sz="1000" b="1" dirty="0"/>
          </a:p>
        </p:txBody>
      </p:sp>
      <p:sp>
        <p:nvSpPr>
          <p:cNvPr id="59" name="직사각형 58">
            <a:extLst>
              <a:ext uri="{FF2B5EF4-FFF2-40B4-BE49-F238E27FC236}">
                <a16:creationId xmlns:a16="http://schemas.microsoft.com/office/drawing/2014/main" id="{5F17AFF4-4F46-4FF1-B4D0-E35918605C77}"/>
              </a:ext>
            </a:extLst>
          </p:cNvPr>
          <p:cNvSpPr/>
          <p:nvPr/>
        </p:nvSpPr>
        <p:spPr>
          <a:xfrm>
            <a:off x="3835431" y="2060848"/>
            <a:ext cx="1800000" cy="24204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/>
              <a:t>172.23.38.14</a:t>
            </a:r>
            <a:endParaRPr lang="ko-KR" altLang="en-US" sz="1000" b="1" dirty="0"/>
          </a:p>
        </p:txBody>
      </p:sp>
      <p:sp>
        <p:nvSpPr>
          <p:cNvPr id="61" name="직사각형 60">
            <a:extLst>
              <a:ext uri="{FF2B5EF4-FFF2-40B4-BE49-F238E27FC236}">
                <a16:creationId xmlns:a16="http://schemas.microsoft.com/office/drawing/2014/main" id="{0A50598A-CD59-4A46-8E9B-0A2E32933C48}"/>
              </a:ext>
            </a:extLst>
          </p:cNvPr>
          <p:cNvSpPr/>
          <p:nvPr/>
        </p:nvSpPr>
        <p:spPr>
          <a:xfrm>
            <a:off x="3832816" y="2343978"/>
            <a:ext cx="1800000" cy="574923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>
                <a:solidFill>
                  <a:schemeClr val="accent3">
                    <a:lumMod val="50000"/>
                  </a:schemeClr>
                </a:solidFill>
              </a:rPr>
              <a:t>SCI Service</a:t>
            </a:r>
          </a:p>
          <a:p>
            <a:pPr algn="ctr"/>
            <a:r>
              <a:rPr lang="en-US" altLang="ko-KR" sz="1000" b="1" dirty="0">
                <a:solidFill>
                  <a:schemeClr val="accent3">
                    <a:lumMod val="50000"/>
                  </a:schemeClr>
                </a:solidFill>
              </a:rPr>
              <a:t>(CentOS)</a:t>
            </a:r>
          </a:p>
          <a:p>
            <a:pPr algn="ctr"/>
            <a:r>
              <a:rPr lang="en-US" altLang="ko-KR" sz="1000" b="1" dirty="0">
                <a:solidFill>
                  <a:schemeClr val="accent3">
                    <a:lumMod val="50000"/>
                  </a:schemeClr>
                </a:solidFill>
              </a:rPr>
              <a:t>IPDS Server, AMS</a:t>
            </a:r>
          </a:p>
        </p:txBody>
      </p:sp>
      <p:sp>
        <p:nvSpPr>
          <p:cNvPr id="62" name="직사각형 61">
            <a:extLst>
              <a:ext uri="{FF2B5EF4-FFF2-40B4-BE49-F238E27FC236}">
                <a16:creationId xmlns:a16="http://schemas.microsoft.com/office/drawing/2014/main" id="{364EA10B-455F-4057-81E0-AB00D64FE81F}"/>
              </a:ext>
            </a:extLst>
          </p:cNvPr>
          <p:cNvSpPr/>
          <p:nvPr/>
        </p:nvSpPr>
        <p:spPr>
          <a:xfrm>
            <a:off x="3832817" y="2962946"/>
            <a:ext cx="1800000" cy="543690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altLang="ko-KR" sz="1000" b="1" dirty="0">
                <a:solidFill>
                  <a:schemeClr val="accent3">
                    <a:lumMod val="50000"/>
                  </a:schemeClr>
                </a:solidFill>
              </a:rPr>
              <a:t>MariaDB</a:t>
            </a:r>
            <a:endParaRPr lang="ko-KR" altLang="en-US" sz="1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pSp>
        <p:nvGrpSpPr>
          <p:cNvPr id="63" name="그룹 62">
            <a:extLst>
              <a:ext uri="{FF2B5EF4-FFF2-40B4-BE49-F238E27FC236}">
                <a16:creationId xmlns:a16="http://schemas.microsoft.com/office/drawing/2014/main" id="{2003B36A-8850-4F60-9CFE-947B9EFFD7C7}"/>
              </a:ext>
            </a:extLst>
          </p:cNvPr>
          <p:cNvGrpSpPr/>
          <p:nvPr/>
        </p:nvGrpSpPr>
        <p:grpSpPr>
          <a:xfrm>
            <a:off x="3613672" y="4205327"/>
            <a:ext cx="1656828" cy="582160"/>
            <a:chOff x="3204398" y="5370543"/>
            <a:chExt cx="1656828" cy="582160"/>
          </a:xfrm>
        </p:grpSpPr>
        <p:sp>
          <p:nvSpPr>
            <p:cNvPr id="64" name="직사각형 63">
              <a:extLst>
                <a:ext uri="{FF2B5EF4-FFF2-40B4-BE49-F238E27FC236}">
                  <a16:creationId xmlns:a16="http://schemas.microsoft.com/office/drawing/2014/main" id="{A6976E1D-26F5-4FDF-BC9E-5E56F5F10383}"/>
                </a:ext>
              </a:extLst>
            </p:cNvPr>
            <p:cNvSpPr/>
            <p:nvPr/>
          </p:nvSpPr>
          <p:spPr>
            <a:xfrm>
              <a:off x="3268680" y="5406402"/>
              <a:ext cx="1532965" cy="242047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0" b="1" dirty="0"/>
                <a:t>관리자</a:t>
              </a:r>
            </a:p>
          </p:txBody>
        </p:sp>
        <p:sp>
          <p:nvSpPr>
            <p:cNvPr id="65" name="직사각형 64">
              <a:extLst>
                <a:ext uri="{FF2B5EF4-FFF2-40B4-BE49-F238E27FC236}">
                  <a16:creationId xmlns:a16="http://schemas.microsoft.com/office/drawing/2014/main" id="{07281894-B656-481D-9FF0-A349E7256493}"/>
                </a:ext>
              </a:extLst>
            </p:cNvPr>
            <p:cNvSpPr/>
            <p:nvPr/>
          </p:nvSpPr>
          <p:spPr>
            <a:xfrm>
              <a:off x="3268680" y="5672830"/>
              <a:ext cx="1532965" cy="242047"/>
            </a:xfrm>
            <a:prstGeom prst="rect">
              <a:avLst/>
            </a:prstGeom>
            <a:no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b="1" dirty="0" err="1">
                  <a:solidFill>
                    <a:schemeClr val="accent3">
                      <a:lumMod val="50000"/>
                    </a:schemeClr>
                  </a:solidFill>
                </a:rPr>
                <a:t>Softcamp</a:t>
              </a:r>
              <a:r>
                <a:rPr lang="en-US" altLang="ko-KR" sz="1000" b="1" dirty="0">
                  <a:solidFill>
                    <a:schemeClr val="accent3">
                      <a:lumMod val="50000"/>
                    </a:schemeClr>
                  </a:solidFill>
                </a:rPr>
                <a:t> Console</a:t>
              </a:r>
              <a:endParaRPr lang="ko-KR" altLang="en-US" sz="10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67" name="직사각형 66">
              <a:extLst>
                <a:ext uri="{FF2B5EF4-FFF2-40B4-BE49-F238E27FC236}">
                  <a16:creationId xmlns:a16="http://schemas.microsoft.com/office/drawing/2014/main" id="{8680E5C6-379D-4AC8-9292-59A988122DBD}"/>
                </a:ext>
              </a:extLst>
            </p:cNvPr>
            <p:cNvSpPr/>
            <p:nvPr/>
          </p:nvSpPr>
          <p:spPr>
            <a:xfrm>
              <a:off x="3204398" y="5370543"/>
              <a:ext cx="1656828" cy="582160"/>
            </a:xfrm>
            <a:prstGeom prst="rect">
              <a:avLst/>
            </a:prstGeom>
            <a:no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" name="그룹 2">
            <a:extLst>
              <a:ext uri="{FF2B5EF4-FFF2-40B4-BE49-F238E27FC236}">
                <a16:creationId xmlns:a16="http://schemas.microsoft.com/office/drawing/2014/main" id="{1FC3F5B8-3506-451D-81C4-7AB8FE1C3256}"/>
              </a:ext>
            </a:extLst>
          </p:cNvPr>
          <p:cNvGrpSpPr/>
          <p:nvPr/>
        </p:nvGrpSpPr>
        <p:grpSpPr>
          <a:xfrm>
            <a:off x="5866996" y="4246350"/>
            <a:ext cx="1656828" cy="582160"/>
            <a:chOff x="5866996" y="4246350"/>
            <a:chExt cx="1656828" cy="618692"/>
          </a:xfrm>
        </p:grpSpPr>
        <p:sp>
          <p:nvSpPr>
            <p:cNvPr id="71" name="직사각형 70">
              <a:extLst>
                <a:ext uri="{FF2B5EF4-FFF2-40B4-BE49-F238E27FC236}">
                  <a16:creationId xmlns:a16="http://schemas.microsoft.com/office/drawing/2014/main" id="{36580021-D3AF-4517-AC66-D346497C0F82}"/>
                </a:ext>
              </a:extLst>
            </p:cNvPr>
            <p:cNvSpPr/>
            <p:nvPr/>
          </p:nvSpPr>
          <p:spPr>
            <a:xfrm>
              <a:off x="5931278" y="4282390"/>
              <a:ext cx="1532965" cy="243277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0" b="1" dirty="0"/>
                <a:t>사용자</a:t>
              </a:r>
            </a:p>
          </p:txBody>
        </p:sp>
        <p:sp>
          <p:nvSpPr>
            <p:cNvPr id="72" name="직사각형 71">
              <a:extLst>
                <a:ext uri="{FF2B5EF4-FFF2-40B4-BE49-F238E27FC236}">
                  <a16:creationId xmlns:a16="http://schemas.microsoft.com/office/drawing/2014/main" id="{FC3C614D-16D6-4E09-A9F6-D2D10A577B27}"/>
                </a:ext>
              </a:extLst>
            </p:cNvPr>
            <p:cNvSpPr/>
            <p:nvPr/>
          </p:nvSpPr>
          <p:spPr>
            <a:xfrm>
              <a:off x="5931278" y="4550172"/>
              <a:ext cx="1532965" cy="243277"/>
            </a:xfrm>
            <a:prstGeom prst="rect">
              <a:avLst/>
            </a:prstGeom>
            <a:no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b="1" dirty="0">
                  <a:solidFill>
                    <a:schemeClr val="accent3">
                      <a:lumMod val="50000"/>
                    </a:schemeClr>
                  </a:solidFill>
                </a:rPr>
                <a:t>Document Security</a:t>
              </a:r>
              <a:endParaRPr lang="ko-KR" altLang="en-US" sz="10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73" name="직사각형 72">
              <a:extLst>
                <a:ext uri="{FF2B5EF4-FFF2-40B4-BE49-F238E27FC236}">
                  <a16:creationId xmlns:a16="http://schemas.microsoft.com/office/drawing/2014/main" id="{FBFF3D1B-97A7-4478-8ECB-DBBC0D2E6521}"/>
                </a:ext>
              </a:extLst>
            </p:cNvPr>
            <p:cNvSpPr/>
            <p:nvPr/>
          </p:nvSpPr>
          <p:spPr>
            <a:xfrm>
              <a:off x="5866996" y="4246350"/>
              <a:ext cx="1656828" cy="618692"/>
            </a:xfrm>
            <a:prstGeom prst="rect">
              <a:avLst/>
            </a:prstGeom>
            <a:no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78" name="직선 화살표 연결선 77">
            <a:extLst>
              <a:ext uri="{FF2B5EF4-FFF2-40B4-BE49-F238E27FC236}">
                <a16:creationId xmlns:a16="http://schemas.microsoft.com/office/drawing/2014/main" id="{4E4D370B-B124-458F-A8E9-9AA9A2440970}"/>
              </a:ext>
            </a:extLst>
          </p:cNvPr>
          <p:cNvCxnSpPr>
            <a:cxnSpLocks/>
            <a:endCxn id="67" idx="0"/>
          </p:cNvCxnSpPr>
          <p:nvPr/>
        </p:nvCxnSpPr>
        <p:spPr>
          <a:xfrm>
            <a:off x="4442086" y="3661064"/>
            <a:ext cx="0" cy="544263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72837BC8-13C8-4069-9959-25E491D6D561}"/>
              </a:ext>
            </a:extLst>
          </p:cNvPr>
          <p:cNvSpPr txBox="1"/>
          <p:nvPr/>
        </p:nvSpPr>
        <p:spPr>
          <a:xfrm>
            <a:off x="3684626" y="3868242"/>
            <a:ext cx="741370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00" b="1" dirty="0">
                <a:solidFill>
                  <a:schemeClr val="accent3">
                    <a:lumMod val="50000"/>
                  </a:schemeClr>
                </a:solidFill>
              </a:rPr>
              <a:t>정책 설정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263ACA87-9C7F-4182-A944-CC127F0EF4CB}"/>
              </a:ext>
            </a:extLst>
          </p:cNvPr>
          <p:cNvSpPr txBox="1"/>
          <p:nvPr/>
        </p:nvSpPr>
        <p:spPr>
          <a:xfrm>
            <a:off x="5940422" y="3864527"/>
            <a:ext cx="1318241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1000" b="1" dirty="0">
                <a:solidFill>
                  <a:schemeClr val="accent3">
                    <a:lumMod val="50000"/>
                  </a:schemeClr>
                </a:solidFill>
              </a:rPr>
              <a:t>로그인</a:t>
            </a:r>
            <a:r>
              <a:rPr lang="en-US" altLang="ko-KR" sz="1000" b="1" dirty="0">
                <a:solidFill>
                  <a:schemeClr val="accent3">
                    <a:lumMod val="50000"/>
                  </a:schemeClr>
                </a:solidFill>
              </a:rPr>
              <a:t>,</a:t>
            </a:r>
          </a:p>
          <a:p>
            <a:r>
              <a:rPr lang="ko-KR" altLang="en-US" sz="1000" b="1" dirty="0">
                <a:solidFill>
                  <a:schemeClr val="accent3">
                    <a:lumMod val="50000"/>
                  </a:schemeClr>
                </a:solidFill>
              </a:rPr>
              <a:t>정책 수신</a:t>
            </a:r>
            <a:endParaRPr lang="en-US" altLang="ko-KR" sz="1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81" name="직선 화살표 연결선 80">
            <a:extLst>
              <a:ext uri="{FF2B5EF4-FFF2-40B4-BE49-F238E27FC236}">
                <a16:creationId xmlns:a16="http://schemas.microsoft.com/office/drawing/2014/main" id="{5457BDC8-D091-480F-9C1F-BB70CEDDD785}"/>
              </a:ext>
            </a:extLst>
          </p:cNvPr>
          <p:cNvCxnSpPr/>
          <p:nvPr/>
        </p:nvCxnSpPr>
        <p:spPr>
          <a:xfrm>
            <a:off x="6690683" y="3840941"/>
            <a:ext cx="0" cy="38712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직선 화살표 연결선 81">
            <a:extLst>
              <a:ext uri="{FF2B5EF4-FFF2-40B4-BE49-F238E27FC236}">
                <a16:creationId xmlns:a16="http://schemas.microsoft.com/office/drawing/2014/main" id="{531AA185-4A15-4314-8AFD-3A072BFC5F93}"/>
              </a:ext>
            </a:extLst>
          </p:cNvPr>
          <p:cNvCxnSpPr/>
          <p:nvPr/>
        </p:nvCxnSpPr>
        <p:spPr>
          <a:xfrm flipV="1">
            <a:off x="4988446" y="3670208"/>
            <a:ext cx="0" cy="17374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직선 연결선 82">
            <a:extLst>
              <a:ext uri="{FF2B5EF4-FFF2-40B4-BE49-F238E27FC236}">
                <a16:creationId xmlns:a16="http://schemas.microsoft.com/office/drawing/2014/main" id="{5D492DA2-CEFE-4A1A-BE15-33886422B60D}"/>
              </a:ext>
            </a:extLst>
          </p:cNvPr>
          <p:cNvCxnSpPr/>
          <p:nvPr/>
        </p:nvCxnSpPr>
        <p:spPr>
          <a:xfrm>
            <a:off x="4988446" y="3839258"/>
            <a:ext cx="170223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직사각형 83">
            <a:extLst>
              <a:ext uri="{FF2B5EF4-FFF2-40B4-BE49-F238E27FC236}">
                <a16:creationId xmlns:a16="http://schemas.microsoft.com/office/drawing/2014/main" id="{1AC1656D-C96F-4C38-9DFF-F61DFD3919E7}"/>
              </a:ext>
            </a:extLst>
          </p:cNvPr>
          <p:cNvSpPr/>
          <p:nvPr/>
        </p:nvSpPr>
        <p:spPr>
          <a:xfrm>
            <a:off x="1563643" y="3002529"/>
            <a:ext cx="1103388" cy="1279679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>
                <a:solidFill>
                  <a:schemeClr val="accent3">
                    <a:lumMod val="50000"/>
                  </a:schemeClr>
                </a:solidFill>
              </a:rPr>
              <a:t>TFTDB</a:t>
            </a:r>
          </a:p>
          <a:p>
            <a:pPr algn="ctr"/>
            <a:r>
              <a:rPr lang="en-US" altLang="ko-KR" sz="1000" b="1" dirty="0">
                <a:solidFill>
                  <a:schemeClr val="accent3">
                    <a:lumMod val="50000"/>
                  </a:schemeClr>
                </a:solidFill>
              </a:rPr>
              <a:t>DSLOGDB</a:t>
            </a:r>
          </a:p>
          <a:p>
            <a:pPr algn="ctr"/>
            <a:r>
              <a:rPr lang="en-US" altLang="ko-KR" sz="1000" b="1" dirty="0">
                <a:solidFill>
                  <a:schemeClr val="accent3">
                    <a:lumMod val="50000"/>
                  </a:schemeClr>
                </a:solidFill>
              </a:rPr>
              <a:t>FSDB</a:t>
            </a:r>
          </a:p>
          <a:p>
            <a:pPr algn="ctr"/>
            <a:r>
              <a:rPr lang="en-US" altLang="ko-KR" sz="1000" b="1" dirty="0">
                <a:solidFill>
                  <a:schemeClr val="accent3">
                    <a:lumMod val="50000"/>
                  </a:schemeClr>
                </a:solidFill>
              </a:rPr>
              <a:t>MOBILEDB</a:t>
            </a:r>
          </a:p>
          <a:p>
            <a:pPr algn="ctr"/>
            <a:r>
              <a:rPr lang="en-US" altLang="ko-KR" sz="1000" b="1" dirty="0">
                <a:solidFill>
                  <a:schemeClr val="accent3">
                    <a:lumMod val="50000"/>
                  </a:schemeClr>
                </a:solidFill>
              </a:rPr>
              <a:t>PIDB</a:t>
            </a:r>
          </a:p>
          <a:p>
            <a:pPr algn="ctr"/>
            <a:r>
              <a:rPr lang="en-US" altLang="ko-KR" sz="1000" b="1" dirty="0">
                <a:solidFill>
                  <a:schemeClr val="accent3">
                    <a:lumMod val="50000"/>
                  </a:schemeClr>
                </a:solidFill>
              </a:rPr>
              <a:t>SHIELDEXDB</a:t>
            </a:r>
          </a:p>
          <a:p>
            <a:pPr algn="ctr"/>
            <a:r>
              <a:rPr lang="en-US" altLang="ko-KR" sz="1000" b="1" dirty="0">
                <a:solidFill>
                  <a:schemeClr val="accent3">
                    <a:lumMod val="50000"/>
                  </a:schemeClr>
                </a:solidFill>
              </a:rPr>
              <a:t>EXPPOILICYDB</a:t>
            </a:r>
          </a:p>
          <a:p>
            <a:pPr algn="ctr"/>
            <a:r>
              <a:rPr lang="en-US" altLang="ko-KR" sz="1000" b="1" dirty="0">
                <a:solidFill>
                  <a:schemeClr val="accent3">
                    <a:lumMod val="50000"/>
                  </a:schemeClr>
                </a:solidFill>
              </a:rPr>
              <a:t>AMSDB</a:t>
            </a:r>
          </a:p>
        </p:txBody>
      </p:sp>
      <p:sp>
        <p:nvSpPr>
          <p:cNvPr id="85" name="직사각형 84">
            <a:extLst>
              <a:ext uri="{FF2B5EF4-FFF2-40B4-BE49-F238E27FC236}">
                <a16:creationId xmlns:a16="http://schemas.microsoft.com/office/drawing/2014/main" id="{4F252C59-DC2F-4579-8D68-BED1563AE138}"/>
              </a:ext>
            </a:extLst>
          </p:cNvPr>
          <p:cNvSpPr/>
          <p:nvPr/>
        </p:nvSpPr>
        <p:spPr>
          <a:xfrm>
            <a:off x="1563643" y="2721746"/>
            <a:ext cx="1103388" cy="2412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>
                <a:solidFill>
                  <a:schemeClr val="bg1"/>
                </a:solidFill>
              </a:rPr>
              <a:t>DB</a:t>
            </a:r>
            <a:r>
              <a:rPr lang="ko-KR" altLang="en-US" sz="1000" b="1" dirty="0">
                <a:solidFill>
                  <a:schemeClr val="bg1"/>
                </a:solidFill>
              </a:rPr>
              <a:t>명</a:t>
            </a:r>
          </a:p>
        </p:txBody>
      </p:sp>
      <p:cxnSp>
        <p:nvCxnSpPr>
          <p:cNvPr id="86" name="꺾인 연결선 67">
            <a:extLst>
              <a:ext uri="{FF2B5EF4-FFF2-40B4-BE49-F238E27FC236}">
                <a16:creationId xmlns:a16="http://schemas.microsoft.com/office/drawing/2014/main" id="{1AB1F6E3-0BF3-4575-95DF-C028A8632620}"/>
              </a:ext>
            </a:extLst>
          </p:cNvPr>
          <p:cNvCxnSpPr>
            <a:cxnSpLocks/>
            <a:stCxn id="84" idx="3"/>
            <a:endCxn id="62" idx="1"/>
          </p:cNvCxnSpPr>
          <p:nvPr/>
        </p:nvCxnSpPr>
        <p:spPr>
          <a:xfrm flipV="1">
            <a:off x="2667031" y="3234791"/>
            <a:ext cx="1165786" cy="407578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90" name="TextBox 89">
            <a:extLst>
              <a:ext uri="{FF2B5EF4-FFF2-40B4-BE49-F238E27FC236}">
                <a16:creationId xmlns:a16="http://schemas.microsoft.com/office/drawing/2014/main" id="{E1BE81C0-0620-44B5-B90B-22270E0A6DA0}"/>
              </a:ext>
            </a:extLst>
          </p:cNvPr>
          <p:cNvSpPr txBox="1"/>
          <p:nvPr/>
        </p:nvSpPr>
        <p:spPr>
          <a:xfrm>
            <a:off x="6782454" y="3783909"/>
            <a:ext cx="741370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00" b="1" dirty="0">
                <a:solidFill>
                  <a:schemeClr val="accent3">
                    <a:lumMod val="50000"/>
                  </a:schemeClr>
                </a:solidFill>
              </a:rPr>
              <a:t>패치 적용</a:t>
            </a:r>
          </a:p>
        </p:txBody>
      </p:sp>
    </p:spTree>
    <p:extLst>
      <p:ext uri="{BB962C8B-B14F-4D97-AF65-F5344CB8AC3E}">
        <p14:creationId xmlns:p14="http://schemas.microsoft.com/office/powerpoint/2010/main" val="10788156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9D2B3CF8-C33E-4945-BC7C-DB5DDF5565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2138" y="3257530"/>
            <a:ext cx="4886325" cy="1752600"/>
          </a:xfrm>
          <a:prstGeom prst="rect">
            <a:avLst/>
          </a:prstGeom>
        </p:spPr>
      </p:pic>
      <p:graphicFrame>
        <p:nvGraphicFramePr>
          <p:cNvPr id="142" name="표 1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3022573"/>
              </p:ext>
            </p:extLst>
          </p:nvPr>
        </p:nvGraphicFramePr>
        <p:xfrm>
          <a:off x="468063" y="1327123"/>
          <a:ext cx="8969874" cy="41247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03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295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172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구 분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내용</a:t>
                      </a:r>
                      <a:endParaRPr lang="en-US" altLang="ko-KR" sz="130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550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IPDS</a:t>
                      </a:r>
                      <a:endParaRPr lang="ko-KR" altLang="en-US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IPDS (Intelligent Patch Distribution Service) </a:t>
                      </a:r>
                      <a:r>
                        <a:rPr lang="ko-KR" altLang="en-US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는 사용자 </a:t>
                      </a: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PC</a:t>
                      </a:r>
                      <a:r>
                        <a:rPr lang="ko-KR" altLang="en-US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의 형상을 기준형상과 비교하여 사용자</a:t>
                      </a: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PC</a:t>
                      </a:r>
                      <a:r>
                        <a:rPr lang="ko-KR" altLang="en-US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의 형상 </a:t>
                      </a:r>
                      <a:r>
                        <a:rPr lang="ko-KR" altLang="en-US" sz="1200" b="0" baseline="0" dirty="0" err="1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무결성을</a:t>
                      </a:r>
                      <a:r>
                        <a:rPr lang="ko-KR" altLang="en-US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 보장</a:t>
                      </a: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기 검증 된 </a:t>
                      </a: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Microsoft</a:t>
                      </a:r>
                      <a:r>
                        <a:rPr lang="ko-KR" altLang="en-US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사의 </a:t>
                      </a:r>
                      <a:r>
                        <a:rPr lang="en-US" altLang="ko-KR" sz="1200" b="1" u="sng" baseline="0" dirty="0">
                          <a:solidFill>
                            <a:srgbClr val="00B050"/>
                          </a:solidFill>
                          <a:latin typeface="+mj-ea"/>
                          <a:ea typeface="+mj-ea"/>
                        </a:rPr>
                        <a:t>BITS(Background Intelligent Transfer Service)</a:t>
                      </a:r>
                      <a:r>
                        <a:rPr lang="ko-KR" altLang="en-US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를 이용하여 네트워크 성능을 떨어뜨리지 않고 네트워크 연결이 끊어지거나 컴퓨터가 다시 시작되는 등의 이유로 인해 전송 세션이 중단된 경우 파일 전송을 자동으로 재개하여 안정적인 패치를 보장</a:t>
                      </a: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94320">
                <a:tc>
                  <a:txBody>
                    <a:bodyPr/>
                    <a:lstStyle/>
                    <a:p>
                      <a:pPr algn="ctr" latinLnBrk="1"/>
                      <a:endParaRPr lang="en-US" altLang="ko-KR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/>
                      <a:endParaRPr lang="en-US" altLang="ko-KR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/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설치</a:t>
                      </a:r>
                      <a:endParaRPr lang="en-US" altLang="ko-KR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/>
                      <a:endParaRPr lang="en-US" altLang="ko-KR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/>
                      <a:endParaRPr lang="en-US" altLang="ko-KR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/>
                      <a:endParaRPr lang="ko-KR" altLang="en-US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경로 </a:t>
                      </a: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: /</a:t>
                      </a:r>
                      <a:r>
                        <a:rPr lang="en-US" altLang="ko-KR" sz="1200" b="0" baseline="0" dirty="0" err="1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sw</a:t>
                      </a: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/softcamp/IPDS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IPDS</a:t>
            </a:r>
            <a:endParaRPr lang="ko-KR" altLang="en-US" dirty="0"/>
          </a:p>
        </p:txBody>
      </p:sp>
      <p:sp>
        <p:nvSpPr>
          <p:cNvPr id="10" name="제목 2"/>
          <p:cNvSpPr txBox="1">
            <a:spLocks/>
          </p:cNvSpPr>
          <p:nvPr/>
        </p:nvSpPr>
        <p:spPr>
          <a:xfrm>
            <a:off x="241711" y="997828"/>
            <a:ext cx="9424458" cy="216919"/>
          </a:xfrm>
          <a:prstGeom prst="rect">
            <a:avLst/>
          </a:prstGeom>
        </p:spPr>
        <p:txBody>
          <a:bodyPr vert="horz" wrap="square" lIns="108000" tIns="0" rIns="108000" bIns="0" rtlCol="0" anchor="ctr">
            <a:spAutoFit/>
          </a:bodyPr>
          <a:lstStyle>
            <a:lvl1pPr algn="l" defTabSz="914400" rtl="0" eaLnBrk="1" latinLnBrk="1" hangingPunct="1">
              <a:lnSpc>
                <a:spcPct val="110000"/>
              </a:lnSpc>
              <a:spcBef>
                <a:spcPct val="0"/>
              </a:spcBef>
              <a:buNone/>
              <a:defRPr sz="2200" kern="1200" baseline="0">
                <a:solidFill>
                  <a:schemeClr val="bg1"/>
                </a:solidFill>
                <a:latin typeface="+mj-ea"/>
                <a:ea typeface="+mj-ea"/>
                <a:cs typeface="+mj-cs"/>
              </a:defRPr>
            </a:lvl1pPr>
          </a:lstStyle>
          <a:p>
            <a:r>
              <a:rPr lang="en-US" altLang="ko-KR" sz="1400">
                <a:solidFill>
                  <a:schemeClr val="tx1"/>
                </a:solidFill>
                <a:cs typeface="Arial" pitchFamily="34" charset="0"/>
              </a:rPr>
              <a:t>|  IPDS </a:t>
            </a:r>
            <a:r>
              <a:rPr lang="en-US" altLang="ko-KR" sz="1400" dirty="0">
                <a:solidFill>
                  <a:schemeClr val="tx1"/>
                </a:solidFill>
                <a:cs typeface="Arial" pitchFamily="34" charset="0"/>
              </a:rPr>
              <a:t>(</a:t>
            </a:r>
            <a:r>
              <a:rPr lang="ko-KR" altLang="en-US" sz="1400" dirty="0">
                <a:solidFill>
                  <a:schemeClr val="tx1"/>
                </a:solidFill>
                <a:cs typeface="Arial" pitchFamily="34" charset="0"/>
              </a:rPr>
              <a:t>지능형 업그레이드</a:t>
            </a:r>
            <a:r>
              <a:rPr lang="en-US" altLang="ko-KR" sz="1400" dirty="0">
                <a:solidFill>
                  <a:schemeClr val="tx1"/>
                </a:solidFill>
                <a:cs typeface="Arial" pitchFamily="34" charset="0"/>
              </a:rPr>
              <a:t>) </a:t>
            </a:r>
            <a:r>
              <a:rPr lang="ko-KR" altLang="en-US" sz="1400" dirty="0">
                <a:solidFill>
                  <a:schemeClr val="tx1"/>
                </a:solidFill>
                <a:cs typeface="Arial" pitchFamily="34" charset="0"/>
              </a:rPr>
              <a:t>시스템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2AE2C6AB-1F92-5538-F67B-8F7B8900D46A}"/>
              </a:ext>
            </a:extLst>
          </p:cNvPr>
          <p:cNvSpPr/>
          <p:nvPr/>
        </p:nvSpPr>
        <p:spPr>
          <a:xfrm>
            <a:off x="2242138" y="3389506"/>
            <a:ext cx="1503749" cy="24594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340973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2" name="표 1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2617781"/>
              </p:ext>
            </p:extLst>
          </p:nvPr>
        </p:nvGraphicFramePr>
        <p:xfrm>
          <a:off x="468063" y="1327123"/>
          <a:ext cx="8969874" cy="32814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03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295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889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구 분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내용</a:t>
                      </a:r>
                      <a:endParaRPr lang="en-US" altLang="ko-KR" sz="130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368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IPDS</a:t>
                      </a:r>
                      <a:endParaRPr lang="ko-KR" altLang="en-US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IPDS</a:t>
                      </a:r>
                      <a:r>
                        <a:rPr lang="ko-KR" altLang="en-US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 시스템 구동방법</a:t>
                      </a: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9432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설치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경로 </a:t>
                      </a: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: /</a:t>
                      </a:r>
                      <a:r>
                        <a:rPr lang="en-US" altLang="ko-KR" sz="1200" b="0" baseline="0" dirty="0" err="1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sw</a:t>
                      </a: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/softcamp/IPDS/tomcat8.5</a:t>
                      </a: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$cd</a:t>
                      </a:r>
                      <a:r>
                        <a:rPr lang="ko-KR" altLang="en-US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 </a:t>
                      </a: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/</a:t>
                      </a:r>
                      <a:r>
                        <a:rPr lang="en-US" altLang="ko-KR" sz="1200" b="0" baseline="0" dirty="0" err="1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sw</a:t>
                      </a: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/softcamp/IPDS/app/tomcat8.5</a:t>
                      </a: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$./tomcat_start.sh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IPDS</a:t>
            </a:r>
            <a:endParaRPr lang="ko-KR" altLang="en-US" dirty="0"/>
          </a:p>
        </p:txBody>
      </p:sp>
      <p:sp>
        <p:nvSpPr>
          <p:cNvPr id="10" name="제목 2"/>
          <p:cNvSpPr txBox="1">
            <a:spLocks/>
          </p:cNvSpPr>
          <p:nvPr/>
        </p:nvSpPr>
        <p:spPr>
          <a:xfrm>
            <a:off x="241711" y="997828"/>
            <a:ext cx="9424458" cy="216919"/>
          </a:xfrm>
          <a:prstGeom prst="rect">
            <a:avLst/>
          </a:prstGeom>
        </p:spPr>
        <p:txBody>
          <a:bodyPr vert="horz" wrap="square" lIns="108000" tIns="0" rIns="108000" bIns="0" rtlCol="0" anchor="ctr">
            <a:spAutoFit/>
          </a:bodyPr>
          <a:lstStyle>
            <a:lvl1pPr algn="l" defTabSz="914400" rtl="0" eaLnBrk="1" latinLnBrk="1" hangingPunct="1">
              <a:lnSpc>
                <a:spcPct val="110000"/>
              </a:lnSpc>
              <a:spcBef>
                <a:spcPct val="0"/>
              </a:spcBef>
              <a:buNone/>
              <a:defRPr sz="2200" kern="1200" baseline="0">
                <a:solidFill>
                  <a:schemeClr val="bg1"/>
                </a:solidFill>
                <a:latin typeface="+mj-ea"/>
                <a:ea typeface="+mj-ea"/>
                <a:cs typeface="+mj-cs"/>
              </a:defRPr>
            </a:lvl1pPr>
          </a:lstStyle>
          <a:p>
            <a:r>
              <a:rPr lang="en-US" altLang="ko-KR" sz="1400">
                <a:solidFill>
                  <a:schemeClr val="tx1"/>
                </a:solidFill>
                <a:cs typeface="Arial" pitchFamily="34" charset="0"/>
              </a:rPr>
              <a:t>| IPDS </a:t>
            </a:r>
            <a:r>
              <a:rPr lang="en-US" altLang="ko-KR" sz="1400" dirty="0">
                <a:solidFill>
                  <a:schemeClr val="tx1"/>
                </a:solidFill>
                <a:cs typeface="Arial" pitchFamily="34" charset="0"/>
              </a:rPr>
              <a:t>(</a:t>
            </a:r>
            <a:r>
              <a:rPr lang="ko-KR" altLang="en-US" sz="1400" dirty="0">
                <a:solidFill>
                  <a:schemeClr val="tx1"/>
                </a:solidFill>
                <a:cs typeface="Arial" pitchFamily="34" charset="0"/>
              </a:rPr>
              <a:t>지능형 업그레이드</a:t>
            </a:r>
            <a:r>
              <a:rPr lang="en-US" altLang="ko-KR" sz="1400" dirty="0">
                <a:solidFill>
                  <a:schemeClr val="tx1"/>
                </a:solidFill>
                <a:cs typeface="Arial" pitchFamily="34" charset="0"/>
              </a:rPr>
              <a:t>) </a:t>
            </a:r>
            <a:r>
              <a:rPr lang="ko-KR" altLang="en-US" sz="1400" dirty="0">
                <a:solidFill>
                  <a:schemeClr val="tx1"/>
                </a:solidFill>
                <a:cs typeface="Arial" pitchFamily="34" charset="0"/>
              </a:rPr>
              <a:t>시스템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44336397-267A-6937-04D8-7653857DC1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0880" y="2184388"/>
            <a:ext cx="7277100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7873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2" name="표 1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7107253"/>
              </p:ext>
            </p:extLst>
          </p:nvPr>
        </p:nvGraphicFramePr>
        <p:xfrm>
          <a:off x="468063" y="1327123"/>
          <a:ext cx="8969874" cy="31068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03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295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889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구 분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내용</a:t>
                      </a:r>
                      <a:endParaRPr lang="en-US" altLang="ko-KR" sz="130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368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IPDS</a:t>
                      </a:r>
                      <a:endParaRPr lang="ko-KR" altLang="en-US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IPDS</a:t>
                      </a:r>
                      <a:r>
                        <a:rPr lang="ko-KR" altLang="en-US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 시스템 동작 확인 방법</a:t>
                      </a: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9432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설치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$</a:t>
                      </a:r>
                      <a:r>
                        <a:rPr lang="en-US" altLang="ko-KR" sz="1200" b="0" baseline="0" dirty="0" err="1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ps</a:t>
                      </a: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 –</a:t>
                      </a:r>
                      <a:r>
                        <a:rPr lang="en-US" altLang="ko-KR" sz="1200" b="0" baseline="0" dirty="0" err="1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ef|grep</a:t>
                      </a: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 IPDS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IPDS</a:t>
            </a:r>
            <a:endParaRPr lang="ko-KR" altLang="en-US" dirty="0"/>
          </a:p>
        </p:txBody>
      </p:sp>
      <p:sp>
        <p:nvSpPr>
          <p:cNvPr id="10" name="제목 2"/>
          <p:cNvSpPr txBox="1">
            <a:spLocks/>
          </p:cNvSpPr>
          <p:nvPr/>
        </p:nvSpPr>
        <p:spPr>
          <a:xfrm>
            <a:off x="241711" y="997828"/>
            <a:ext cx="9424458" cy="216919"/>
          </a:xfrm>
          <a:prstGeom prst="rect">
            <a:avLst/>
          </a:prstGeom>
        </p:spPr>
        <p:txBody>
          <a:bodyPr vert="horz" wrap="square" lIns="108000" tIns="0" rIns="108000" bIns="0" rtlCol="0" anchor="ctr">
            <a:spAutoFit/>
          </a:bodyPr>
          <a:lstStyle>
            <a:lvl1pPr algn="l" defTabSz="914400" rtl="0" eaLnBrk="1" latinLnBrk="1" hangingPunct="1">
              <a:lnSpc>
                <a:spcPct val="110000"/>
              </a:lnSpc>
              <a:spcBef>
                <a:spcPct val="0"/>
              </a:spcBef>
              <a:buNone/>
              <a:defRPr sz="2200" kern="1200" baseline="0">
                <a:solidFill>
                  <a:schemeClr val="bg1"/>
                </a:solidFill>
                <a:latin typeface="+mj-ea"/>
                <a:ea typeface="+mj-ea"/>
                <a:cs typeface="+mj-cs"/>
              </a:defRPr>
            </a:lvl1pPr>
          </a:lstStyle>
          <a:p>
            <a:r>
              <a:rPr lang="en-US" altLang="ko-KR" sz="1400">
                <a:solidFill>
                  <a:schemeClr val="tx1"/>
                </a:solidFill>
                <a:cs typeface="Arial" pitchFamily="34" charset="0"/>
              </a:rPr>
              <a:t>| IPDS </a:t>
            </a:r>
            <a:r>
              <a:rPr lang="en-US" altLang="ko-KR" sz="1400" dirty="0">
                <a:solidFill>
                  <a:schemeClr val="tx1"/>
                </a:solidFill>
                <a:cs typeface="Arial" pitchFamily="34" charset="0"/>
              </a:rPr>
              <a:t>(</a:t>
            </a:r>
            <a:r>
              <a:rPr lang="ko-KR" altLang="en-US" sz="1400" dirty="0">
                <a:solidFill>
                  <a:schemeClr val="tx1"/>
                </a:solidFill>
                <a:cs typeface="Arial" pitchFamily="34" charset="0"/>
              </a:rPr>
              <a:t>지능형 업그레이드</a:t>
            </a:r>
            <a:r>
              <a:rPr lang="en-US" altLang="ko-KR" sz="1400" dirty="0">
                <a:solidFill>
                  <a:schemeClr val="tx1"/>
                </a:solidFill>
                <a:cs typeface="Arial" pitchFamily="34" charset="0"/>
              </a:rPr>
              <a:t>) </a:t>
            </a:r>
            <a:r>
              <a:rPr lang="ko-KR" altLang="en-US" sz="1400" dirty="0">
                <a:solidFill>
                  <a:schemeClr val="tx1"/>
                </a:solidFill>
                <a:cs typeface="Arial" pitchFamily="34" charset="0"/>
              </a:rPr>
              <a:t>시스템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18FDEA64-2ADB-4EF0-1262-CCE12BF84A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9976" y="2268293"/>
            <a:ext cx="7277100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6255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2" name="표 1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9544751"/>
              </p:ext>
            </p:extLst>
          </p:nvPr>
        </p:nvGraphicFramePr>
        <p:xfrm>
          <a:off x="468063" y="1327123"/>
          <a:ext cx="8969874" cy="38300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03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295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889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구 분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내용</a:t>
                      </a:r>
                      <a:endParaRPr lang="en-US" altLang="ko-KR" sz="130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368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IPDS</a:t>
                      </a:r>
                      <a:endParaRPr lang="ko-KR" altLang="en-US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IPDS</a:t>
                      </a:r>
                      <a:r>
                        <a:rPr lang="ko-KR" altLang="en-US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 시스템 중지 방법</a:t>
                      </a: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9432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설치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경로 </a:t>
                      </a: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: /</a:t>
                      </a:r>
                      <a:r>
                        <a:rPr lang="en-US" altLang="ko-KR" sz="1200" b="0" baseline="0" dirty="0" err="1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sw</a:t>
                      </a: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/softcamp/IPDS/app/tomcat8.5</a:t>
                      </a: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$cd /</a:t>
                      </a:r>
                      <a:r>
                        <a:rPr lang="en-US" altLang="ko-KR" sz="1200" b="0" baseline="0" dirty="0" err="1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sw</a:t>
                      </a: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/softcamp/IPDS/app/tomcat8.5</a:t>
                      </a: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$./tomcat_stop.sh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IPDS</a:t>
            </a:r>
            <a:endParaRPr lang="ko-KR" altLang="en-US" dirty="0"/>
          </a:p>
        </p:txBody>
      </p:sp>
      <p:sp>
        <p:nvSpPr>
          <p:cNvPr id="10" name="제목 2"/>
          <p:cNvSpPr txBox="1">
            <a:spLocks/>
          </p:cNvSpPr>
          <p:nvPr/>
        </p:nvSpPr>
        <p:spPr>
          <a:xfrm>
            <a:off x="241711" y="997828"/>
            <a:ext cx="9424458" cy="216919"/>
          </a:xfrm>
          <a:prstGeom prst="rect">
            <a:avLst/>
          </a:prstGeom>
        </p:spPr>
        <p:txBody>
          <a:bodyPr vert="horz" wrap="square" lIns="108000" tIns="0" rIns="108000" bIns="0" rtlCol="0" anchor="ctr">
            <a:spAutoFit/>
          </a:bodyPr>
          <a:lstStyle>
            <a:lvl1pPr algn="l" defTabSz="914400" rtl="0" eaLnBrk="1" latinLnBrk="1" hangingPunct="1">
              <a:lnSpc>
                <a:spcPct val="110000"/>
              </a:lnSpc>
              <a:spcBef>
                <a:spcPct val="0"/>
              </a:spcBef>
              <a:buNone/>
              <a:defRPr sz="2200" kern="1200" baseline="0">
                <a:solidFill>
                  <a:schemeClr val="bg1"/>
                </a:solidFill>
                <a:latin typeface="+mj-ea"/>
                <a:ea typeface="+mj-ea"/>
                <a:cs typeface="+mj-cs"/>
              </a:defRPr>
            </a:lvl1pPr>
          </a:lstStyle>
          <a:p>
            <a:r>
              <a:rPr lang="en-US" altLang="ko-KR" sz="1400">
                <a:solidFill>
                  <a:schemeClr val="tx1"/>
                </a:solidFill>
                <a:cs typeface="Arial" pitchFamily="34" charset="0"/>
              </a:rPr>
              <a:t>| IPDS </a:t>
            </a:r>
            <a:r>
              <a:rPr lang="en-US" altLang="ko-KR" sz="1400" dirty="0">
                <a:solidFill>
                  <a:schemeClr val="tx1"/>
                </a:solidFill>
                <a:cs typeface="Arial" pitchFamily="34" charset="0"/>
              </a:rPr>
              <a:t>(</a:t>
            </a:r>
            <a:r>
              <a:rPr lang="ko-KR" altLang="en-US" sz="1400" dirty="0">
                <a:solidFill>
                  <a:schemeClr val="tx1"/>
                </a:solidFill>
                <a:cs typeface="Arial" pitchFamily="34" charset="0"/>
              </a:rPr>
              <a:t>지능형 업그레이드</a:t>
            </a:r>
            <a:r>
              <a:rPr lang="en-US" altLang="ko-KR" sz="1400" dirty="0">
                <a:solidFill>
                  <a:schemeClr val="tx1"/>
                </a:solidFill>
                <a:cs typeface="Arial" pitchFamily="34" charset="0"/>
              </a:rPr>
              <a:t>) </a:t>
            </a:r>
            <a:r>
              <a:rPr lang="ko-KR" altLang="en-US" sz="1400" dirty="0">
                <a:solidFill>
                  <a:schemeClr val="tx1"/>
                </a:solidFill>
                <a:cs typeface="Arial" pitchFamily="34" charset="0"/>
              </a:rPr>
              <a:t>시스템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7DFB50A3-12A0-578D-401D-95F68B93ED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3413" y="2206955"/>
            <a:ext cx="7305675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6819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2" name="표 1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7686323"/>
              </p:ext>
            </p:extLst>
          </p:nvPr>
        </p:nvGraphicFramePr>
        <p:xfrm>
          <a:off x="468063" y="1327123"/>
          <a:ext cx="8969874" cy="31068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03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295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889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구 분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내용</a:t>
                      </a:r>
                      <a:endParaRPr lang="en-US" altLang="ko-KR" sz="130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368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IPDS</a:t>
                      </a:r>
                      <a:endParaRPr lang="ko-KR" altLang="en-US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IPDS</a:t>
                      </a:r>
                      <a:r>
                        <a:rPr lang="ko-KR" altLang="en-US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 시스템 로그</a:t>
                      </a: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9432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설치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경로 </a:t>
                      </a: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: /</a:t>
                      </a:r>
                      <a:r>
                        <a:rPr lang="en-US" altLang="ko-KR" sz="1200" b="0" baseline="0" dirty="0" err="1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sw</a:t>
                      </a: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/softcamp/IPDS/log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IPDS</a:t>
            </a:r>
            <a:endParaRPr lang="ko-KR" altLang="en-US" dirty="0"/>
          </a:p>
        </p:txBody>
      </p:sp>
      <p:sp>
        <p:nvSpPr>
          <p:cNvPr id="10" name="제목 2"/>
          <p:cNvSpPr txBox="1">
            <a:spLocks/>
          </p:cNvSpPr>
          <p:nvPr/>
        </p:nvSpPr>
        <p:spPr>
          <a:xfrm>
            <a:off x="241711" y="997828"/>
            <a:ext cx="9424458" cy="216919"/>
          </a:xfrm>
          <a:prstGeom prst="rect">
            <a:avLst/>
          </a:prstGeom>
        </p:spPr>
        <p:txBody>
          <a:bodyPr vert="horz" wrap="square" lIns="108000" tIns="0" rIns="108000" bIns="0" rtlCol="0" anchor="ctr">
            <a:spAutoFit/>
          </a:bodyPr>
          <a:lstStyle>
            <a:lvl1pPr algn="l" defTabSz="914400" rtl="0" eaLnBrk="1" latinLnBrk="1" hangingPunct="1">
              <a:lnSpc>
                <a:spcPct val="110000"/>
              </a:lnSpc>
              <a:spcBef>
                <a:spcPct val="0"/>
              </a:spcBef>
              <a:buNone/>
              <a:defRPr sz="2200" kern="1200" baseline="0">
                <a:solidFill>
                  <a:schemeClr val="bg1"/>
                </a:solidFill>
                <a:latin typeface="+mj-ea"/>
                <a:ea typeface="+mj-ea"/>
                <a:cs typeface="+mj-cs"/>
              </a:defRPr>
            </a:lvl1pPr>
          </a:lstStyle>
          <a:p>
            <a:r>
              <a:rPr lang="en-US" altLang="ko-KR" sz="1400">
                <a:solidFill>
                  <a:schemeClr val="tx1"/>
                </a:solidFill>
                <a:cs typeface="Arial" pitchFamily="34" charset="0"/>
              </a:rPr>
              <a:t>| IPDS </a:t>
            </a:r>
            <a:r>
              <a:rPr lang="en-US" altLang="ko-KR" sz="1400" dirty="0">
                <a:solidFill>
                  <a:schemeClr val="tx1"/>
                </a:solidFill>
                <a:cs typeface="Arial" pitchFamily="34" charset="0"/>
              </a:rPr>
              <a:t>(</a:t>
            </a:r>
            <a:r>
              <a:rPr lang="ko-KR" altLang="en-US" sz="1400" dirty="0">
                <a:solidFill>
                  <a:schemeClr val="tx1"/>
                </a:solidFill>
                <a:cs typeface="Arial" pitchFamily="34" charset="0"/>
              </a:rPr>
              <a:t>지능형 업그레이드</a:t>
            </a:r>
            <a:r>
              <a:rPr lang="en-US" altLang="ko-KR" sz="1400" dirty="0">
                <a:solidFill>
                  <a:schemeClr val="tx1"/>
                </a:solidFill>
                <a:cs typeface="Arial" pitchFamily="34" charset="0"/>
              </a:rPr>
              <a:t>) </a:t>
            </a:r>
            <a:r>
              <a:rPr lang="ko-KR" altLang="en-US" sz="1400" dirty="0">
                <a:solidFill>
                  <a:schemeClr val="tx1"/>
                </a:solidFill>
                <a:cs typeface="Arial" pitchFamily="34" charset="0"/>
              </a:rPr>
              <a:t>시스템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BB6D74B7-AB20-4B15-86B4-54F667FE7B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5262" y="2252515"/>
            <a:ext cx="5905500" cy="147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6201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2" name="표 1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5435461"/>
              </p:ext>
            </p:extLst>
          </p:nvPr>
        </p:nvGraphicFramePr>
        <p:xfrm>
          <a:off x="468063" y="1327123"/>
          <a:ext cx="9325943" cy="49273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97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959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70246">
                  <a:extLst>
                    <a:ext uri="{9D8B030D-6E8A-4147-A177-3AD203B41FA5}">
                      <a16:colId xmlns:a16="http://schemas.microsoft.com/office/drawing/2014/main" val="1612929260"/>
                    </a:ext>
                  </a:extLst>
                </a:gridCol>
              </a:tblGrid>
              <a:tr h="33889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구 분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내용</a:t>
                      </a:r>
                      <a:endParaRPr lang="en-US" altLang="ko-KR" sz="130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비고</a:t>
                      </a:r>
                      <a:endParaRPr lang="en-US" altLang="ko-KR" sz="130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368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IPDS</a:t>
                      </a:r>
                      <a:endParaRPr lang="ko-KR" altLang="en-US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IPDS </a:t>
                      </a:r>
                      <a:r>
                        <a:rPr lang="ko-KR" altLang="en-US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관리자 페이지로 </a:t>
                      </a:r>
                      <a:r>
                        <a:rPr lang="ko-KR" altLang="en-US" sz="1200" b="0" baseline="0" dirty="0" err="1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형상등록등</a:t>
                      </a:r>
                      <a:r>
                        <a:rPr lang="ko-KR" altLang="en-US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 확인이 가능</a:t>
                      </a: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9432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설치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0" indent="0" algn="l" latinLnBrk="1">
                        <a:buFont typeface="Wingdings" panose="05000000000000000000" pitchFamily="2" charset="2"/>
                        <a:buNone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접속 </a:t>
                      </a: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URL</a:t>
                      </a: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  <a:hlinkClick r:id="rId3"/>
                        </a:rPr>
                        <a:t>http://172.26.38.14:8090/ipds</a:t>
                      </a: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ID : </a:t>
                      </a:r>
                      <a:r>
                        <a:rPr lang="en-US" altLang="ko-KR" sz="1200" b="0" baseline="0" dirty="0" err="1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ipdsmanager</a:t>
                      </a: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PW : softcamp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IPDS</a:t>
            </a:r>
            <a:endParaRPr lang="ko-KR" altLang="en-US" dirty="0"/>
          </a:p>
        </p:txBody>
      </p:sp>
      <p:sp>
        <p:nvSpPr>
          <p:cNvPr id="10" name="제목 2"/>
          <p:cNvSpPr txBox="1">
            <a:spLocks/>
          </p:cNvSpPr>
          <p:nvPr/>
        </p:nvSpPr>
        <p:spPr>
          <a:xfrm>
            <a:off x="241711" y="997828"/>
            <a:ext cx="9424458" cy="216919"/>
          </a:xfrm>
          <a:prstGeom prst="rect">
            <a:avLst/>
          </a:prstGeom>
        </p:spPr>
        <p:txBody>
          <a:bodyPr vert="horz" wrap="square" lIns="108000" tIns="0" rIns="108000" bIns="0" rtlCol="0" anchor="ctr">
            <a:spAutoFit/>
          </a:bodyPr>
          <a:lstStyle>
            <a:lvl1pPr algn="l" defTabSz="914400" rtl="0" eaLnBrk="1" latinLnBrk="1" hangingPunct="1">
              <a:lnSpc>
                <a:spcPct val="110000"/>
              </a:lnSpc>
              <a:spcBef>
                <a:spcPct val="0"/>
              </a:spcBef>
              <a:buNone/>
              <a:defRPr sz="2200" kern="1200" baseline="0">
                <a:solidFill>
                  <a:schemeClr val="bg1"/>
                </a:solidFill>
                <a:latin typeface="+mj-ea"/>
                <a:ea typeface="+mj-ea"/>
                <a:cs typeface="+mj-cs"/>
              </a:defRPr>
            </a:lvl1pPr>
          </a:lstStyle>
          <a:p>
            <a:r>
              <a:rPr lang="en-US" altLang="ko-KR" sz="1400">
                <a:solidFill>
                  <a:schemeClr val="tx1"/>
                </a:solidFill>
                <a:cs typeface="Arial" pitchFamily="34" charset="0"/>
              </a:rPr>
              <a:t>| IPDS </a:t>
            </a:r>
            <a:r>
              <a:rPr lang="en-US" altLang="ko-KR" sz="1400" dirty="0">
                <a:solidFill>
                  <a:schemeClr val="tx1"/>
                </a:solidFill>
                <a:cs typeface="Arial" pitchFamily="34" charset="0"/>
              </a:rPr>
              <a:t>(</a:t>
            </a:r>
            <a:r>
              <a:rPr lang="ko-KR" altLang="en-US" sz="1400" dirty="0">
                <a:solidFill>
                  <a:schemeClr val="tx1"/>
                </a:solidFill>
                <a:cs typeface="Arial" pitchFamily="34" charset="0"/>
              </a:rPr>
              <a:t>지능형 업그레이드</a:t>
            </a:r>
            <a:r>
              <a:rPr lang="en-US" altLang="ko-KR" sz="1400" dirty="0">
                <a:solidFill>
                  <a:schemeClr val="tx1"/>
                </a:solidFill>
                <a:cs typeface="Arial" pitchFamily="34" charset="0"/>
              </a:rPr>
              <a:t>) </a:t>
            </a:r>
            <a:r>
              <a:rPr lang="ko-KR" altLang="en-US" sz="1400" dirty="0">
                <a:solidFill>
                  <a:schemeClr val="tx1"/>
                </a:solidFill>
                <a:cs typeface="Arial" pitchFamily="34" charset="0"/>
              </a:rPr>
              <a:t>시스템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55EAC799-9AE4-4DCC-C612-E9987952AD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1897" y="2408163"/>
            <a:ext cx="5162550" cy="36004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646019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2" name="표 1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6907894"/>
              </p:ext>
            </p:extLst>
          </p:nvPr>
        </p:nvGraphicFramePr>
        <p:xfrm>
          <a:off x="468063" y="1327123"/>
          <a:ext cx="9325943" cy="49273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97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959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70246">
                  <a:extLst>
                    <a:ext uri="{9D8B030D-6E8A-4147-A177-3AD203B41FA5}">
                      <a16:colId xmlns:a16="http://schemas.microsoft.com/office/drawing/2014/main" val="1612929260"/>
                    </a:ext>
                  </a:extLst>
                </a:gridCol>
              </a:tblGrid>
              <a:tr h="33889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구 분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내용</a:t>
                      </a:r>
                      <a:endParaRPr lang="en-US" altLang="ko-KR" sz="130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비고</a:t>
                      </a:r>
                      <a:endParaRPr lang="en-US" altLang="ko-KR" sz="130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368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IPDS</a:t>
                      </a:r>
                      <a:endParaRPr lang="ko-KR" altLang="en-US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IPDS </a:t>
                      </a:r>
                      <a:r>
                        <a:rPr lang="ko-KR" altLang="en-US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관리자 페이지로 </a:t>
                      </a:r>
                      <a:r>
                        <a:rPr lang="ko-KR" altLang="en-US" sz="1200" b="0" baseline="0" dirty="0" err="1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형상등록등</a:t>
                      </a:r>
                      <a:r>
                        <a:rPr lang="ko-KR" altLang="en-US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 확인이 가능</a:t>
                      </a: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9432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설치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0" indent="0" algn="l" latinLnBrk="1">
                        <a:buFont typeface="Wingdings" panose="05000000000000000000" pitchFamily="2" charset="2"/>
                        <a:buNone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200" b="0" baseline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형상 등록 </a:t>
                      </a:r>
                      <a:r>
                        <a:rPr lang="en-US" altLang="ko-KR" sz="1200" b="0" baseline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/ </a:t>
                      </a:r>
                      <a:r>
                        <a:rPr lang="ko-KR" altLang="en-US" sz="1200" b="0" baseline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관리</a:t>
                      </a:r>
                      <a:endParaRPr lang="en-US" altLang="ko-KR" sz="1200" b="0" baseline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200" b="0" baseline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패치 이력 관리</a:t>
                      </a:r>
                      <a:endParaRPr lang="en-US" altLang="ko-KR" sz="1200" b="0" baseline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200" b="0" baseline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형상그룹 관리</a:t>
                      </a:r>
                      <a:endParaRPr lang="en-US" altLang="ko-KR" sz="1200" b="0" baseline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200" b="0" baseline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다운로드 이력</a:t>
                      </a:r>
                      <a:endParaRPr lang="en-US" altLang="ko-KR" sz="1200" b="0" baseline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200" b="0" baseline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시스템 관리자 </a:t>
                      </a:r>
                      <a:r>
                        <a:rPr lang="en-US" altLang="ko-KR" sz="1200" b="0" baseline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IP</a:t>
                      </a:r>
                      <a:r>
                        <a:rPr lang="ko-KR" altLang="en-US" sz="1200" b="0" baseline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설정</a:t>
                      </a:r>
                      <a:endParaRPr lang="en-US" altLang="ko-KR" sz="1200" b="0" baseline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200" b="0" baseline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로그 관리</a:t>
                      </a:r>
                      <a:endParaRPr lang="en-US" altLang="ko-KR" sz="1200" b="0" baseline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서버설치 내역</a:t>
            </a:r>
          </a:p>
        </p:txBody>
      </p:sp>
      <p:sp>
        <p:nvSpPr>
          <p:cNvPr id="10" name="제목 2"/>
          <p:cNvSpPr txBox="1">
            <a:spLocks/>
          </p:cNvSpPr>
          <p:nvPr/>
        </p:nvSpPr>
        <p:spPr>
          <a:xfrm>
            <a:off x="241711" y="997828"/>
            <a:ext cx="9424458" cy="216919"/>
          </a:xfrm>
          <a:prstGeom prst="rect">
            <a:avLst/>
          </a:prstGeom>
        </p:spPr>
        <p:txBody>
          <a:bodyPr vert="horz" wrap="square" lIns="108000" tIns="0" rIns="108000" bIns="0" rtlCol="0" anchor="ctr">
            <a:spAutoFit/>
          </a:bodyPr>
          <a:lstStyle>
            <a:lvl1pPr algn="l" defTabSz="914400" rtl="0" eaLnBrk="1" latinLnBrk="1" hangingPunct="1">
              <a:lnSpc>
                <a:spcPct val="110000"/>
              </a:lnSpc>
              <a:spcBef>
                <a:spcPct val="0"/>
              </a:spcBef>
              <a:buNone/>
              <a:defRPr sz="2200" kern="1200" baseline="0">
                <a:solidFill>
                  <a:schemeClr val="bg1"/>
                </a:solidFill>
                <a:latin typeface="+mj-ea"/>
                <a:ea typeface="+mj-ea"/>
                <a:cs typeface="+mj-cs"/>
              </a:defRPr>
            </a:lvl1pPr>
          </a:lstStyle>
          <a:p>
            <a:r>
              <a:rPr lang="en-US" altLang="ko-KR" sz="1400" dirty="0">
                <a:solidFill>
                  <a:schemeClr val="tx1"/>
                </a:solidFill>
                <a:cs typeface="Arial" pitchFamily="34" charset="0"/>
              </a:rPr>
              <a:t>| </a:t>
            </a:r>
            <a:r>
              <a:rPr lang="ko-KR" altLang="en-US" sz="1400" dirty="0">
                <a:solidFill>
                  <a:schemeClr val="tx1"/>
                </a:solidFill>
                <a:cs typeface="Arial" pitchFamily="34" charset="0"/>
              </a:rPr>
              <a:t>문서보안 </a:t>
            </a:r>
            <a:r>
              <a:rPr lang="en-US" altLang="ko-KR" sz="1400" dirty="0">
                <a:solidFill>
                  <a:schemeClr val="tx1"/>
                </a:solidFill>
                <a:cs typeface="Arial" pitchFamily="34" charset="0"/>
              </a:rPr>
              <a:t>IPDS (</a:t>
            </a:r>
            <a:r>
              <a:rPr lang="ko-KR" altLang="en-US" sz="1400" dirty="0">
                <a:solidFill>
                  <a:schemeClr val="tx1"/>
                </a:solidFill>
                <a:cs typeface="Arial" pitchFamily="34" charset="0"/>
              </a:rPr>
              <a:t>지능형 업그레이드</a:t>
            </a:r>
            <a:r>
              <a:rPr lang="en-US" altLang="ko-KR" sz="1400" dirty="0">
                <a:solidFill>
                  <a:schemeClr val="tx1"/>
                </a:solidFill>
                <a:cs typeface="Arial" pitchFamily="34" charset="0"/>
              </a:rPr>
              <a:t>) </a:t>
            </a:r>
            <a:r>
              <a:rPr lang="ko-KR" altLang="en-US" sz="1400" dirty="0">
                <a:solidFill>
                  <a:schemeClr val="tx1"/>
                </a:solidFill>
                <a:cs typeface="Arial" pitchFamily="34" charset="0"/>
              </a:rPr>
              <a:t>시스템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1C732E3B-D00C-4D79-27F5-B5E853DCE6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7983" y="2382880"/>
            <a:ext cx="5114925" cy="35528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606587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2" name="표 1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0859395"/>
              </p:ext>
            </p:extLst>
          </p:nvPr>
        </p:nvGraphicFramePr>
        <p:xfrm>
          <a:off x="468063" y="1327123"/>
          <a:ext cx="9325943" cy="49273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97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959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70246">
                  <a:extLst>
                    <a:ext uri="{9D8B030D-6E8A-4147-A177-3AD203B41FA5}">
                      <a16:colId xmlns:a16="http://schemas.microsoft.com/office/drawing/2014/main" val="1612929260"/>
                    </a:ext>
                  </a:extLst>
                </a:gridCol>
              </a:tblGrid>
              <a:tr h="33889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구 분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내용</a:t>
                      </a:r>
                      <a:endParaRPr lang="en-US" altLang="ko-KR" sz="130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비고</a:t>
                      </a:r>
                      <a:endParaRPr lang="en-US" altLang="ko-KR" sz="130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368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Console</a:t>
                      </a:r>
                      <a:endParaRPr lang="ko-KR" altLang="en-US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문서보안</a:t>
                      </a: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 </a:t>
                      </a:r>
                      <a:r>
                        <a:rPr lang="ko-KR" altLang="en-US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관리 콘솔로 정책 변경 및 사용자 </a:t>
                      </a:r>
                      <a:r>
                        <a:rPr lang="ko-KR" altLang="en-US" sz="1200" b="0" baseline="0" dirty="0" err="1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추가등을</a:t>
                      </a:r>
                      <a:r>
                        <a:rPr lang="ko-KR" altLang="en-US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 할 수 있는 프로그램</a:t>
                      </a: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9432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설치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0" indent="0" algn="l" latinLnBrk="1">
                        <a:buFont typeface="Wingdings" panose="05000000000000000000" pitchFamily="2" charset="2"/>
                        <a:buNone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IP : 172.26.38.14</a:t>
                      </a: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PORT : 62004</a:t>
                      </a: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ID : document</a:t>
                      </a: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PW : security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관리자 프로그램</a:t>
            </a:r>
            <a:endParaRPr lang="ko-KR" altLang="en-US" dirty="0"/>
          </a:p>
        </p:txBody>
      </p:sp>
      <p:sp>
        <p:nvSpPr>
          <p:cNvPr id="10" name="제목 2"/>
          <p:cNvSpPr txBox="1">
            <a:spLocks/>
          </p:cNvSpPr>
          <p:nvPr/>
        </p:nvSpPr>
        <p:spPr>
          <a:xfrm>
            <a:off x="241711" y="997828"/>
            <a:ext cx="9424458" cy="216919"/>
          </a:xfrm>
          <a:prstGeom prst="rect">
            <a:avLst/>
          </a:prstGeom>
        </p:spPr>
        <p:txBody>
          <a:bodyPr vert="horz" wrap="square" lIns="108000" tIns="0" rIns="108000" bIns="0" rtlCol="0" anchor="ctr">
            <a:spAutoFit/>
          </a:bodyPr>
          <a:lstStyle>
            <a:lvl1pPr algn="l" defTabSz="914400" rtl="0" eaLnBrk="1" latinLnBrk="1" hangingPunct="1">
              <a:lnSpc>
                <a:spcPct val="110000"/>
              </a:lnSpc>
              <a:spcBef>
                <a:spcPct val="0"/>
              </a:spcBef>
              <a:buNone/>
              <a:defRPr sz="2200" kern="1200" baseline="0">
                <a:solidFill>
                  <a:schemeClr val="bg1"/>
                </a:solidFill>
                <a:latin typeface="+mj-ea"/>
                <a:ea typeface="+mj-ea"/>
                <a:cs typeface="+mj-cs"/>
              </a:defRPr>
            </a:lvl1pPr>
          </a:lstStyle>
          <a:p>
            <a:r>
              <a:rPr lang="en-US" altLang="ko-KR" sz="1400">
                <a:solidFill>
                  <a:schemeClr val="tx1"/>
                </a:solidFill>
                <a:cs typeface="Arial" pitchFamily="34" charset="0"/>
              </a:rPr>
              <a:t>| </a:t>
            </a:r>
            <a:r>
              <a:rPr lang="ko-KR" altLang="en-US" sz="1400">
                <a:solidFill>
                  <a:schemeClr val="tx1"/>
                </a:solidFill>
                <a:cs typeface="Arial" pitchFamily="34" charset="0"/>
              </a:rPr>
              <a:t>관리콘솔 </a:t>
            </a:r>
            <a:r>
              <a:rPr lang="en-US" altLang="ko-KR" sz="1400" dirty="0">
                <a:solidFill>
                  <a:schemeClr val="tx1"/>
                </a:solidFill>
                <a:cs typeface="Arial" pitchFamily="34" charset="0"/>
              </a:rPr>
              <a:t>(Console)</a:t>
            </a:r>
            <a:endParaRPr lang="ko-KR" altLang="en-US" sz="1400" dirty="0">
              <a:solidFill>
                <a:schemeClr val="tx1"/>
              </a:solidFill>
              <a:cs typeface="Arial" pitchFamily="34" charset="0"/>
            </a:endParaRPr>
          </a:p>
        </p:txBody>
      </p:sp>
      <p:pic>
        <p:nvPicPr>
          <p:cNvPr id="6" name="그림 4">
            <a:extLst>
              <a:ext uri="{FF2B5EF4-FFF2-40B4-BE49-F238E27FC236}">
                <a16:creationId xmlns:a16="http://schemas.microsoft.com/office/drawing/2014/main" id="{70E33E51-04FB-4BC2-BCB0-2F70F0DD5509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282" y="3429000"/>
            <a:ext cx="7715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1373F25C-FE2C-8110-424B-67343A01F5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4533" y="2346582"/>
            <a:ext cx="2491701" cy="344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6313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2" name="표 1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8682233"/>
              </p:ext>
            </p:extLst>
          </p:nvPr>
        </p:nvGraphicFramePr>
        <p:xfrm>
          <a:off x="468063" y="1327123"/>
          <a:ext cx="9325943" cy="49273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97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959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70246">
                  <a:extLst>
                    <a:ext uri="{9D8B030D-6E8A-4147-A177-3AD203B41FA5}">
                      <a16:colId xmlns:a16="http://schemas.microsoft.com/office/drawing/2014/main" val="1612929260"/>
                    </a:ext>
                  </a:extLst>
                </a:gridCol>
              </a:tblGrid>
              <a:tr h="33889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구 분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내용</a:t>
                      </a:r>
                      <a:endParaRPr lang="en-US" altLang="ko-KR" sz="130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비고</a:t>
                      </a:r>
                      <a:endParaRPr lang="en-US" altLang="ko-KR" sz="130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368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/>
                        <a:t>Console</a:t>
                      </a:r>
                      <a:endParaRPr lang="ko-KR" altLang="en-US" sz="12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200" b="0" kern="1200" baseline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문서보안</a:t>
                      </a:r>
                      <a:r>
                        <a:rPr lang="en-US" altLang="ko-KR" sz="1200" b="0" kern="1200" baseline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1200" b="0" kern="1200" baseline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관리 콘솔로 정책 변경 및 사용자 추가등을 할 수 있는 프로그램</a:t>
                      </a:r>
                      <a:endParaRPr lang="en-US" altLang="ko-KR" sz="1200" b="0" kern="1200" baseline="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9432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설치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0" indent="0" algn="l" latinLnBrk="1">
                        <a:buFont typeface="Wingdings" panose="05000000000000000000" pitchFamily="2" charset="2"/>
                        <a:buNone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정책 관리</a:t>
                      </a: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사용자 </a:t>
                      </a: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/ </a:t>
                      </a:r>
                      <a:r>
                        <a:rPr lang="ko-KR" altLang="en-US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부서 관리</a:t>
                      </a: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서버 정보 관리</a:t>
                      </a: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그림 4">
            <a:extLst>
              <a:ext uri="{FF2B5EF4-FFF2-40B4-BE49-F238E27FC236}">
                <a16:creationId xmlns:a16="http://schemas.microsoft.com/office/drawing/2014/main" id="{090C9C22-5FD1-8957-5D47-987B03B37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1251" y="2200189"/>
            <a:ext cx="5491810" cy="397058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관리자 프로그램</a:t>
            </a:r>
            <a:endParaRPr lang="ko-KR" altLang="en-US" dirty="0"/>
          </a:p>
        </p:txBody>
      </p:sp>
      <p:sp>
        <p:nvSpPr>
          <p:cNvPr id="10" name="제목 2"/>
          <p:cNvSpPr txBox="1">
            <a:spLocks/>
          </p:cNvSpPr>
          <p:nvPr/>
        </p:nvSpPr>
        <p:spPr>
          <a:xfrm>
            <a:off x="241711" y="997828"/>
            <a:ext cx="9424458" cy="216919"/>
          </a:xfrm>
          <a:prstGeom prst="rect">
            <a:avLst/>
          </a:prstGeom>
        </p:spPr>
        <p:txBody>
          <a:bodyPr vert="horz" wrap="square" lIns="108000" tIns="0" rIns="108000" bIns="0" rtlCol="0" anchor="ctr">
            <a:spAutoFit/>
          </a:bodyPr>
          <a:lstStyle>
            <a:lvl1pPr algn="l" defTabSz="914400" rtl="0" eaLnBrk="1" latinLnBrk="1" hangingPunct="1">
              <a:lnSpc>
                <a:spcPct val="110000"/>
              </a:lnSpc>
              <a:spcBef>
                <a:spcPct val="0"/>
              </a:spcBef>
              <a:buNone/>
              <a:defRPr sz="2200" kern="1200" baseline="0">
                <a:solidFill>
                  <a:schemeClr val="bg1"/>
                </a:solidFill>
                <a:latin typeface="+mj-ea"/>
                <a:ea typeface="+mj-ea"/>
                <a:cs typeface="+mj-cs"/>
              </a:defRPr>
            </a:lvl1pPr>
          </a:lstStyle>
          <a:p>
            <a:r>
              <a:rPr lang="en-US" altLang="ko-KR" sz="1400">
                <a:solidFill>
                  <a:schemeClr val="tx1"/>
                </a:solidFill>
                <a:cs typeface="Arial" pitchFamily="34" charset="0"/>
              </a:rPr>
              <a:t>| </a:t>
            </a:r>
            <a:r>
              <a:rPr lang="ko-KR" altLang="en-US" sz="1400">
                <a:solidFill>
                  <a:schemeClr val="tx1"/>
                </a:solidFill>
                <a:cs typeface="Arial" pitchFamily="34" charset="0"/>
              </a:rPr>
              <a:t>관리콘솔 </a:t>
            </a:r>
            <a:r>
              <a:rPr lang="en-US" altLang="ko-KR" sz="1400">
                <a:solidFill>
                  <a:schemeClr val="tx1"/>
                </a:solidFill>
                <a:cs typeface="Arial" pitchFamily="34" charset="0"/>
              </a:rPr>
              <a:t>(Console)</a:t>
            </a:r>
            <a:endParaRPr lang="ko-KR" altLang="en-US" sz="1400" dirty="0">
              <a:solidFill>
                <a:schemeClr val="tx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2823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2" name="표 1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5549624"/>
              </p:ext>
            </p:extLst>
          </p:nvPr>
        </p:nvGraphicFramePr>
        <p:xfrm>
          <a:off x="468063" y="1327123"/>
          <a:ext cx="8969874" cy="45451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03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295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889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b="1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구 분</a:t>
                      </a:r>
                      <a:endParaRPr lang="ko-KR" altLang="en-US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내용</a:t>
                      </a:r>
                      <a:endParaRPr lang="en-US" altLang="ko-KR" sz="130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368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DB Backup </a:t>
                      </a:r>
                    </a:p>
                    <a:p>
                      <a:pPr algn="ctr" latinLnBrk="1"/>
                      <a:r>
                        <a:rPr lang="ko-KR" altLang="en-US" sz="1300" b="1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스케쥴링</a:t>
                      </a:r>
                      <a:endParaRPr lang="ko-KR" altLang="en-US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200" b="0" baseline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문서보안 </a:t>
                      </a:r>
                      <a:r>
                        <a:rPr lang="en-US" altLang="ko-KR" sz="1200" b="0" baseline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/ </a:t>
                      </a:r>
                      <a:r>
                        <a:rPr lang="ko-KR" altLang="en-US" sz="1200" b="0" baseline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승인반출 </a:t>
                      </a:r>
                      <a:r>
                        <a:rPr lang="en-US" altLang="ko-KR" sz="1200" b="0" baseline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DB</a:t>
                      </a:r>
                      <a:r>
                        <a:rPr lang="ko-KR" altLang="en-US" sz="1200" b="0" baseline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를 매일 </a:t>
                      </a:r>
                      <a:r>
                        <a:rPr lang="en-US" altLang="ko-KR" sz="1200" b="0" baseline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Backup </a:t>
                      </a:r>
                      <a:r>
                        <a:rPr lang="ko-KR" altLang="en-US" sz="1200" b="0" baseline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진행</a:t>
                      </a:r>
                      <a:r>
                        <a:rPr lang="en-US" altLang="ko-KR" sz="1200" b="0" baseline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.</a:t>
                      </a: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200" b="0" baseline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매일 </a:t>
                      </a:r>
                      <a:r>
                        <a:rPr lang="en-US" altLang="ko-KR" sz="1200" b="0" baseline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5</a:t>
                      </a:r>
                      <a:r>
                        <a:rPr lang="ko-KR" altLang="en-US" sz="1200" b="0" baseline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시 백업 진행</a:t>
                      </a:r>
                      <a:r>
                        <a:rPr lang="en-US" altLang="ko-KR" sz="1200" b="0" baseline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.</a:t>
                      </a: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200" b="0" baseline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3</a:t>
                      </a:r>
                      <a:r>
                        <a:rPr lang="ko-KR" altLang="en-US" sz="1200" b="0" baseline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일 간격으로 지난 </a:t>
                      </a:r>
                      <a:r>
                        <a:rPr lang="en-US" altLang="ko-KR" sz="1200" b="0" baseline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Backup Data </a:t>
                      </a:r>
                      <a:r>
                        <a:rPr lang="ko-KR" altLang="en-US" sz="1200" b="0" baseline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삭제</a:t>
                      </a: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9432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b="1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작업 내역</a:t>
                      </a:r>
                      <a:endParaRPr lang="ko-KR" altLang="en-US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200" b="0" baseline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1. Backup</a:t>
                      </a:r>
                      <a:r>
                        <a:rPr lang="ko-KR" altLang="en-US" sz="1200" b="0" baseline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 폴더 생성</a:t>
                      </a:r>
                      <a:endParaRPr lang="en-US" altLang="ko-KR" sz="1200" b="0" baseline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200" b="0" baseline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#mkdir</a:t>
                      </a:r>
                      <a:r>
                        <a:rPr lang="ko-KR" altLang="en-US" sz="1200" b="0" baseline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 </a:t>
                      </a:r>
                      <a:r>
                        <a:rPr lang="en-US" altLang="ko-KR" sz="1200" b="0" baseline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/sw/DBBK/DS/</a:t>
                      </a: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200" b="0" baseline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#mkdir /sw/DBBK/AMS/</a:t>
                      </a: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200" b="0" baseline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2. </a:t>
                      </a:r>
                      <a:r>
                        <a:rPr lang="ko-KR" altLang="en-US" sz="1200" b="0" baseline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백업 스크립트 생성</a:t>
                      </a:r>
                      <a:endParaRPr lang="en-US" altLang="ko-KR" sz="1200" b="0" baseline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200" b="0" baseline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vi /sw/DBBK/db_backup.sh</a:t>
                      </a:r>
                    </a:p>
                    <a:p>
                      <a:r>
                        <a:rPr lang="en-US" altLang="ko-KR" sz="1200" b="1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#!/bin/bash</a:t>
                      </a:r>
                      <a:endParaRPr lang="ko-KR" altLang="en-US" sz="1200" b="0" i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ko-KR" sz="1200" b="1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DATE=$(date +%Y%m%d)</a:t>
                      </a:r>
                      <a:endParaRPr lang="ko-KR" altLang="en-US" sz="1200" b="0" i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ko-KR" sz="1200" b="1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BACKUP_DIR=/sw/DBBK/</a:t>
                      </a:r>
                      <a:br>
                        <a:rPr lang="ko-KR" altLang="en-US" sz="12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altLang="ko-KR" sz="1200" b="1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mariadb-dump -u drmadmin –psoftcamp2023! tftdb &gt; $BACKUP_DIR“DS/tftdb_backup_"$DATE.sql</a:t>
                      </a:r>
                      <a:br>
                        <a:rPr lang="ko-KR" altLang="en-US" sz="12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altLang="ko-KR" sz="1200" b="1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find $BACKUP_DIR/DS -ctime +3 -exec rm -f {} \;</a:t>
                      </a:r>
                      <a:endParaRPr lang="ko-KR" altLang="en-US" sz="1200" b="0" i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n-US" altLang="ko-KR" sz="1200" b="0" i="0" kern="1200" baseline="0">
                        <a:solidFill>
                          <a:schemeClr val="tx1"/>
                        </a:solidFill>
                        <a:effectLst/>
                        <a:latin typeface="+mn-lt"/>
                        <a:ea typeface="+mj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altLang="ko-KR" sz="1200" b="1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mariadb-dump -u amsadmin –p1q2w3e4r tftdb &gt; $BACKUP_DIR“AMS/ams_backup_"$DATE.sql</a:t>
                      </a:r>
                      <a:br>
                        <a:rPr lang="ko-KR" altLang="en-US" sz="12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altLang="ko-KR" sz="1200" b="1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find $BACKUP_DIR/AMS -ctime +3 -exec rm -f {} \;</a:t>
                      </a:r>
                      <a:endParaRPr lang="en-US" altLang="ko-KR" sz="1200" b="0" i="0" kern="1200" baseline="0">
                        <a:solidFill>
                          <a:schemeClr val="tx1"/>
                        </a:solidFill>
                        <a:effectLst/>
                        <a:latin typeface="+mn-lt"/>
                        <a:ea typeface="+mj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n-US" altLang="ko-KR" sz="1200" b="0" i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200" b="0" kern="1200" baseline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3. </a:t>
                      </a:r>
                      <a:r>
                        <a:rPr lang="ko-KR" altLang="en-US" sz="1200" b="0" kern="1200" baseline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스케쥴링 등록</a:t>
                      </a:r>
                      <a:r>
                        <a:rPr lang="en-US" altLang="ko-KR" sz="1200" b="0" kern="1200" baseline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(Crontab </a:t>
                      </a:r>
                      <a:r>
                        <a:rPr lang="ko-KR" altLang="en-US" sz="1200" b="0" kern="1200" baseline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등록</a:t>
                      </a:r>
                      <a:r>
                        <a:rPr lang="en-US" altLang="ko-KR" sz="1200" b="0" kern="1200" baseline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200" b="0" kern="1200" baseline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#crontab –e</a:t>
                      </a:r>
                    </a:p>
                    <a:p>
                      <a:pPr marL="0" indent="0" algn="l" latinLnBrk="1">
                        <a:buFont typeface="Wingdings" panose="05000000000000000000" pitchFamily="2" charset="2"/>
                        <a:buNone/>
                      </a:pPr>
                      <a:r>
                        <a:rPr lang="af-ZA" altLang="ko-KR" sz="1200" b="1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00 05 * * * /sw/DBBK/db_backup.sh</a:t>
                      </a:r>
                      <a:endParaRPr lang="en-US" altLang="ko-KR" sz="1200" b="0" kern="1200" baseline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ko-KR" altLang="en-US" sz="1200" b="0" i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DB Backup</a:t>
            </a:r>
            <a:endParaRPr lang="ko-KR" altLang="en-US" dirty="0"/>
          </a:p>
        </p:txBody>
      </p:sp>
      <p:sp>
        <p:nvSpPr>
          <p:cNvPr id="10" name="제목 2"/>
          <p:cNvSpPr txBox="1">
            <a:spLocks/>
          </p:cNvSpPr>
          <p:nvPr/>
        </p:nvSpPr>
        <p:spPr>
          <a:xfrm>
            <a:off x="241711" y="997828"/>
            <a:ext cx="9424458" cy="216919"/>
          </a:xfrm>
          <a:prstGeom prst="rect">
            <a:avLst/>
          </a:prstGeom>
        </p:spPr>
        <p:txBody>
          <a:bodyPr vert="horz" wrap="square" lIns="108000" tIns="0" rIns="108000" bIns="0" rtlCol="0" anchor="ctr">
            <a:spAutoFit/>
          </a:bodyPr>
          <a:lstStyle>
            <a:lvl1pPr algn="l" defTabSz="914400" rtl="0" eaLnBrk="1" latinLnBrk="1" hangingPunct="1">
              <a:lnSpc>
                <a:spcPct val="110000"/>
              </a:lnSpc>
              <a:spcBef>
                <a:spcPct val="0"/>
              </a:spcBef>
              <a:buNone/>
              <a:defRPr sz="2200" kern="1200" baseline="0">
                <a:solidFill>
                  <a:schemeClr val="bg1"/>
                </a:solidFill>
                <a:latin typeface="+mj-ea"/>
                <a:ea typeface="+mj-ea"/>
                <a:cs typeface="+mj-cs"/>
              </a:defRPr>
            </a:lvl1pPr>
          </a:lstStyle>
          <a:p>
            <a:r>
              <a:rPr lang="en-US" altLang="ko-KR" sz="1400">
                <a:solidFill>
                  <a:schemeClr val="tx1"/>
                </a:solidFill>
                <a:cs typeface="Arial" pitchFamily="34" charset="0"/>
              </a:rPr>
              <a:t>| DB Backup </a:t>
            </a:r>
            <a:r>
              <a:rPr lang="ko-KR" altLang="en-US" sz="1400">
                <a:solidFill>
                  <a:schemeClr val="tx1"/>
                </a:solidFill>
                <a:cs typeface="Arial" pitchFamily="34" charset="0"/>
              </a:rPr>
              <a:t>스케쥴링</a:t>
            </a:r>
            <a:endParaRPr lang="ko-KR" altLang="en-US" sz="1400" dirty="0">
              <a:solidFill>
                <a:schemeClr val="tx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640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2"/>
          <p:cNvSpPr txBox="1">
            <a:spLocks/>
          </p:cNvSpPr>
          <p:nvPr/>
        </p:nvSpPr>
        <p:spPr>
          <a:xfrm>
            <a:off x="241711" y="987794"/>
            <a:ext cx="9424458" cy="236988"/>
          </a:xfrm>
          <a:prstGeom prst="rect">
            <a:avLst/>
          </a:prstGeom>
        </p:spPr>
        <p:txBody>
          <a:bodyPr vert="horz" wrap="square" lIns="108000" tIns="0" rIns="108000" bIns="0" rtlCol="0" anchor="ctr">
            <a:spAutoFit/>
          </a:bodyPr>
          <a:lstStyle>
            <a:lvl1pPr algn="l" defTabSz="914400" rtl="0" eaLnBrk="1" latinLnBrk="1" hangingPunct="1">
              <a:lnSpc>
                <a:spcPct val="110000"/>
              </a:lnSpc>
              <a:spcBef>
                <a:spcPct val="0"/>
              </a:spcBef>
              <a:buNone/>
              <a:defRPr sz="2200" kern="1200" baseline="0">
                <a:solidFill>
                  <a:schemeClr val="bg1"/>
                </a:solidFill>
                <a:latin typeface="+mj-ea"/>
                <a:ea typeface="+mj-ea"/>
                <a:cs typeface="+mj-cs"/>
              </a:defRPr>
            </a:lvl1pPr>
          </a:lstStyle>
          <a:p>
            <a:r>
              <a:rPr lang="en-US" altLang="ko-KR" sz="1400" dirty="0">
                <a:solidFill>
                  <a:schemeClr val="tx1"/>
                </a:solidFill>
                <a:cs typeface="Arial" pitchFamily="34" charset="0"/>
              </a:rPr>
              <a:t>| </a:t>
            </a:r>
            <a:r>
              <a:rPr lang="ko-KR" altLang="en-US" sz="1400" dirty="0">
                <a:solidFill>
                  <a:schemeClr val="tx1"/>
                </a:solidFill>
                <a:cs typeface="Arial" pitchFamily="34" charset="0"/>
              </a:rPr>
              <a:t>서버 서비스 별 정보</a:t>
            </a:r>
          </a:p>
        </p:txBody>
      </p:sp>
      <p:sp>
        <p:nvSpPr>
          <p:cNvPr id="7" name="제목 1"/>
          <p:cNvSpPr>
            <a:spLocks noGrp="1"/>
          </p:cNvSpPr>
          <p:nvPr>
            <p:ph type="title"/>
          </p:nvPr>
        </p:nvSpPr>
        <p:spPr>
          <a:xfrm>
            <a:off x="261168" y="423792"/>
            <a:ext cx="9301931" cy="461660"/>
          </a:xfrm>
        </p:spPr>
        <p:txBody>
          <a:bodyPr/>
          <a:lstStyle/>
          <a:p>
            <a:r>
              <a:rPr lang="ko-KR" altLang="en-US" dirty="0"/>
              <a:t>문서보안</a:t>
            </a:r>
            <a:r>
              <a:rPr lang="en-US" altLang="ko-KR" dirty="0"/>
              <a:t> </a:t>
            </a:r>
            <a:r>
              <a:rPr lang="ko-KR" altLang="en-US" dirty="0"/>
              <a:t>시스템</a:t>
            </a:r>
          </a:p>
        </p:txBody>
      </p:sp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1788C3A2-6380-4E2D-920D-338CA37DB6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1222286"/>
              </p:ext>
            </p:extLst>
          </p:nvPr>
        </p:nvGraphicFramePr>
        <p:xfrm>
          <a:off x="370360" y="1327124"/>
          <a:ext cx="4582639" cy="4737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6306">
                  <a:extLst>
                    <a:ext uri="{9D8B030D-6E8A-4147-A177-3AD203B41FA5}">
                      <a16:colId xmlns:a16="http://schemas.microsoft.com/office/drawing/2014/main" val="1546382855"/>
                    </a:ext>
                  </a:extLst>
                </a:gridCol>
                <a:gridCol w="327081">
                  <a:extLst>
                    <a:ext uri="{9D8B030D-6E8A-4147-A177-3AD203B41FA5}">
                      <a16:colId xmlns:a16="http://schemas.microsoft.com/office/drawing/2014/main" val="2248631891"/>
                    </a:ext>
                  </a:extLst>
                </a:gridCol>
                <a:gridCol w="664646">
                  <a:extLst>
                    <a:ext uri="{9D8B030D-6E8A-4147-A177-3AD203B41FA5}">
                      <a16:colId xmlns:a16="http://schemas.microsoft.com/office/drawing/2014/main" val="279391068"/>
                    </a:ext>
                  </a:extLst>
                </a:gridCol>
                <a:gridCol w="1309396">
                  <a:extLst>
                    <a:ext uri="{9D8B030D-6E8A-4147-A177-3AD203B41FA5}">
                      <a16:colId xmlns:a16="http://schemas.microsoft.com/office/drawing/2014/main" val="2996827433"/>
                    </a:ext>
                  </a:extLst>
                </a:gridCol>
                <a:gridCol w="1307169">
                  <a:extLst>
                    <a:ext uri="{9D8B030D-6E8A-4147-A177-3AD203B41FA5}">
                      <a16:colId xmlns:a16="http://schemas.microsoft.com/office/drawing/2014/main" val="2075851012"/>
                    </a:ext>
                  </a:extLst>
                </a:gridCol>
                <a:gridCol w="288041">
                  <a:extLst>
                    <a:ext uri="{9D8B030D-6E8A-4147-A177-3AD203B41FA5}">
                      <a16:colId xmlns:a16="http://schemas.microsoft.com/office/drawing/2014/main" val="1028621318"/>
                    </a:ext>
                  </a:extLst>
                </a:gridCol>
              </a:tblGrid>
              <a:tr h="87306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분류</a:t>
                      </a:r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구분</a:t>
                      </a:r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상세</a:t>
                      </a:r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내용</a:t>
                      </a:r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수량</a:t>
                      </a:r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535518"/>
                  </a:ext>
                </a:extLst>
              </a:tr>
              <a:tr h="772938">
                <a:tc rowSpan="5"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문서보안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구분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err="1"/>
                        <a:t>서비스명</a:t>
                      </a:r>
                      <a:endParaRPr lang="ko-KR" altLang="en-US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서비스 </a:t>
                      </a:r>
                      <a:r>
                        <a:rPr lang="ko-KR" altLang="en-US" sz="1000" dirty="0" err="1"/>
                        <a:t>표시명</a:t>
                      </a:r>
                      <a:endParaRPr lang="ko-KR" altLang="en-US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기능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수량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1446366"/>
                  </a:ext>
                </a:extLst>
              </a:tr>
              <a:tr h="772938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AP</a:t>
                      </a:r>
                      <a:endParaRPr lang="ko-KR" altLang="en-US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AKS</a:t>
                      </a:r>
                      <a:endParaRPr lang="ko-KR" altLang="en-US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kern="1200" dirty="0" err="1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Softcamp</a:t>
                      </a:r>
                      <a:r>
                        <a:rPr lang="en-US" altLang="ko-KR" sz="1000" kern="1200" baseline="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 SCI Server AKS</a:t>
                      </a:r>
                      <a:endParaRPr lang="ko-KR" altLang="en-US" sz="1000" kern="1200" dirty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인증관리 서비스 데몬 프로그램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1</a:t>
                      </a:r>
                      <a:endParaRPr lang="ko-KR" altLang="en-US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2513478"/>
                  </a:ext>
                </a:extLst>
              </a:tr>
              <a:tr h="772938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LMS</a:t>
                      </a:r>
                      <a:endParaRPr lang="ko-KR" altLang="en-US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kern="1200" dirty="0" err="1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Softcamp</a:t>
                      </a:r>
                      <a:r>
                        <a:rPr lang="en-US" altLang="ko-KR" sz="1000" kern="1200" baseline="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 SCI Server PMS</a:t>
                      </a:r>
                      <a:endParaRPr lang="ko-KR" altLang="en-US" sz="1000" kern="1200" dirty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정책관리 서비스 데몬 프로그램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1</a:t>
                      </a:r>
                      <a:endParaRPr lang="ko-KR" altLang="en-US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7711985"/>
                  </a:ext>
                </a:extLst>
              </a:tr>
              <a:tr h="772938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PMS</a:t>
                      </a:r>
                      <a:endParaRPr lang="ko-KR" altLang="en-US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kern="1200" dirty="0" err="1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Softcamp</a:t>
                      </a:r>
                      <a:r>
                        <a:rPr lang="en-US" altLang="ko-KR" sz="1000" kern="1200" baseline="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 SCI Server LMS</a:t>
                      </a:r>
                      <a:endParaRPr lang="ko-KR" altLang="en-US" sz="1000" kern="1200" dirty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err="1"/>
                        <a:t>로그관리</a:t>
                      </a:r>
                      <a:r>
                        <a:rPr lang="ko-KR" altLang="en-US" sz="1000" dirty="0"/>
                        <a:t> 서비스 데몬 프로그램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1</a:t>
                      </a:r>
                      <a:endParaRPr lang="ko-KR" altLang="en-US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0215081"/>
                  </a:ext>
                </a:extLst>
              </a:tr>
              <a:tr h="772938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SCISM</a:t>
                      </a:r>
                      <a:endParaRPr lang="ko-KR" altLang="en-US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kern="1200" dirty="0" err="1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Softcamp</a:t>
                      </a:r>
                      <a:r>
                        <a:rPr lang="en-US" altLang="ko-KR" sz="1000" kern="1200" baseline="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 SCI Server Web Manager</a:t>
                      </a:r>
                      <a:endParaRPr lang="en-US" altLang="ko-KR" sz="1000" kern="1200" dirty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서버 환경 설정 웹 서비스 프로그램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1</a:t>
                      </a:r>
                      <a:endParaRPr lang="ko-KR" altLang="en-US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732889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EEAA9DB4-E2EB-45EF-AFEA-1F516A6CC9E1}"/>
              </a:ext>
            </a:extLst>
          </p:cNvPr>
          <p:cNvSpPr txBox="1"/>
          <p:nvPr/>
        </p:nvSpPr>
        <p:spPr>
          <a:xfrm>
            <a:off x="370360" y="6064876"/>
            <a:ext cx="3814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※ </a:t>
            </a:r>
            <a:r>
              <a:rPr lang="ko-KR" altLang="en-US" dirty="0"/>
              <a:t>경로는 </a:t>
            </a:r>
            <a:r>
              <a:rPr lang="en-US" altLang="ko-KR" dirty="0"/>
              <a:t>/</a:t>
            </a:r>
            <a:r>
              <a:rPr lang="en-US" altLang="ko-KR" dirty="0" err="1"/>
              <a:t>sw</a:t>
            </a:r>
            <a:r>
              <a:rPr lang="en-US" altLang="ko-KR" dirty="0"/>
              <a:t>/softcamp/</a:t>
            </a:r>
            <a:r>
              <a:rPr lang="en-US" altLang="ko-KR" dirty="0" err="1"/>
              <a:t>SCI_Server</a:t>
            </a:r>
            <a:endParaRPr lang="en-US" altLang="ko-KR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F88491C5-E65E-16B8-0F29-B095CA44C2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345" y="2228912"/>
            <a:ext cx="4519718" cy="3165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697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2628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2"/>
          <p:cNvSpPr txBox="1">
            <a:spLocks/>
          </p:cNvSpPr>
          <p:nvPr/>
        </p:nvSpPr>
        <p:spPr>
          <a:xfrm>
            <a:off x="241711" y="987794"/>
            <a:ext cx="9424458" cy="236988"/>
          </a:xfrm>
          <a:prstGeom prst="rect">
            <a:avLst/>
          </a:prstGeom>
        </p:spPr>
        <p:txBody>
          <a:bodyPr vert="horz" wrap="square" lIns="108000" tIns="0" rIns="108000" bIns="0" rtlCol="0" anchor="ctr">
            <a:spAutoFit/>
          </a:bodyPr>
          <a:lstStyle>
            <a:lvl1pPr algn="l" defTabSz="914400" rtl="0" eaLnBrk="1" latinLnBrk="1" hangingPunct="1">
              <a:lnSpc>
                <a:spcPct val="110000"/>
              </a:lnSpc>
              <a:spcBef>
                <a:spcPct val="0"/>
              </a:spcBef>
              <a:buNone/>
              <a:defRPr sz="2200" kern="1200" baseline="0">
                <a:solidFill>
                  <a:schemeClr val="bg1"/>
                </a:solidFill>
                <a:latin typeface="+mj-ea"/>
                <a:ea typeface="+mj-ea"/>
                <a:cs typeface="+mj-cs"/>
              </a:defRPr>
            </a:lvl1pPr>
          </a:lstStyle>
          <a:p>
            <a:r>
              <a:rPr lang="en-US" altLang="ko-KR" sz="1400" dirty="0">
                <a:solidFill>
                  <a:schemeClr val="tx1"/>
                </a:solidFill>
                <a:cs typeface="Arial" pitchFamily="34" charset="0"/>
              </a:rPr>
              <a:t>| </a:t>
            </a:r>
            <a:r>
              <a:rPr lang="ko-KR" altLang="en-US" sz="1400" dirty="0">
                <a:solidFill>
                  <a:schemeClr val="tx1"/>
                </a:solidFill>
                <a:cs typeface="Arial" pitchFamily="34" charset="0"/>
              </a:rPr>
              <a:t>서버 서비스 별 네트워크 정보</a:t>
            </a:r>
          </a:p>
        </p:txBody>
      </p:sp>
      <p:sp>
        <p:nvSpPr>
          <p:cNvPr id="6" name="제목 1"/>
          <p:cNvSpPr>
            <a:spLocks noGrp="1"/>
          </p:cNvSpPr>
          <p:nvPr>
            <p:ph type="title"/>
          </p:nvPr>
        </p:nvSpPr>
        <p:spPr>
          <a:xfrm>
            <a:off x="261168" y="423792"/>
            <a:ext cx="9301931" cy="461660"/>
          </a:xfrm>
        </p:spPr>
        <p:txBody>
          <a:bodyPr/>
          <a:lstStyle/>
          <a:p>
            <a:r>
              <a:rPr lang="ko-KR" altLang="en-US" dirty="0"/>
              <a:t>문서보안</a:t>
            </a:r>
            <a:r>
              <a:rPr lang="en-US" altLang="ko-KR" dirty="0"/>
              <a:t> </a:t>
            </a:r>
            <a:r>
              <a:rPr lang="ko-KR" altLang="en-US" dirty="0"/>
              <a:t>시스템</a:t>
            </a:r>
          </a:p>
        </p:txBody>
      </p:sp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1D99EF42-76E1-40C3-A7EF-C7F82140F9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643295"/>
              </p:ext>
            </p:extLst>
          </p:nvPr>
        </p:nvGraphicFramePr>
        <p:xfrm>
          <a:off x="370361" y="1327123"/>
          <a:ext cx="9192737" cy="29863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3715">
                  <a:extLst>
                    <a:ext uri="{9D8B030D-6E8A-4147-A177-3AD203B41FA5}">
                      <a16:colId xmlns:a16="http://schemas.microsoft.com/office/drawing/2014/main" val="1546382855"/>
                    </a:ext>
                  </a:extLst>
                </a:gridCol>
                <a:gridCol w="859619">
                  <a:extLst>
                    <a:ext uri="{9D8B030D-6E8A-4147-A177-3AD203B41FA5}">
                      <a16:colId xmlns:a16="http://schemas.microsoft.com/office/drawing/2014/main" val="2248631891"/>
                    </a:ext>
                  </a:extLst>
                </a:gridCol>
                <a:gridCol w="2195459">
                  <a:extLst>
                    <a:ext uri="{9D8B030D-6E8A-4147-A177-3AD203B41FA5}">
                      <a16:colId xmlns:a16="http://schemas.microsoft.com/office/drawing/2014/main" val="279391068"/>
                    </a:ext>
                  </a:extLst>
                </a:gridCol>
                <a:gridCol w="2536943">
                  <a:extLst>
                    <a:ext uri="{9D8B030D-6E8A-4147-A177-3AD203B41FA5}">
                      <a16:colId xmlns:a16="http://schemas.microsoft.com/office/drawing/2014/main" val="2996827433"/>
                    </a:ext>
                  </a:extLst>
                </a:gridCol>
                <a:gridCol w="1797001">
                  <a:extLst>
                    <a:ext uri="{9D8B030D-6E8A-4147-A177-3AD203B41FA5}">
                      <a16:colId xmlns:a16="http://schemas.microsoft.com/office/drawing/2014/main" val="1900556380"/>
                    </a:ext>
                  </a:extLst>
                </a:gridCol>
              </a:tblGrid>
              <a:tr h="49013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분류</a:t>
                      </a:r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구분</a:t>
                      </a:r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상세</a:t>
                      </a:r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IP</a:t>
                      </a:r>
                      <a:endParaRPr lang="ko-KR" altLang="en-US" sz="1000" dirty="0"/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Port</a:t>
                      </a:r>
                      <a:endParaRPr lang="ko-KR" altLang="en-US" sz="1000" dirty="0"/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535518"/>
                  </a:ext>
                </a:extLst>
              </a:tr>
              <a:tr h="340813">
                <a:tc rowSpan="5"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문서보안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AP</a:t>
                      </a:r>
                      <a:endParaRPr lang="ko-KR" altLang="en-US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AKS</a:t>
                      </a:r>
                    </a:p>
                    <a:p>
                      <a:pPr algn="ctr" latinLnBrk="1"/>
                      <a:r>
                        <a:rPr lang="en-US" altLang="ko-KR" sz="1000" dirty="0"/>
                        <a:t>(</a:t>
                      </a:r>
                      <a:r>
                        <a:rPr lang="ko-KR" altLang="en-US" sz="1000" dirty="0"/>
                        <a:t>인증 서비스</a:t>
                      </a:r>
                      <a:r>
                        <a:rPr lang="en-US" altLang="ko-KR" sz="1000" dirty="0"/>
                        <a:t>)</a:t>
                      </a:r>
                      <a:endParaRPr lang="ko-KR" altLang="en-US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7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172.26.38.14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62000</a:t>
                      </a:r>
                      <a:endParaRPr lang="ko-KR" altLang="en-US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2513478"/>
                  </a:ext>
                </a:extLst>
              </a:tr>
              <a:tr h="340813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LMS</a:t>
                      </a:r>
                    </a:p>
                    <a:p>
                      <a:pPr algn="ctr" latinLnBrk="1"/>
                      <a:r>
                        <a:rPr lang="en-US" altLang="ko-KR" sz="1000" dirty="0"/>
                        <a:t>(</a:t>
                      </a:r>
                      <a:r>
                        <a:rPr lang="ko-KR" altLang="en-US" sz="1000" dirty="0"/>
                        <a:t>로그 서비스</a:t>
                      </a:r>
                      <a:r>
                        <a:rPr lang="en-US" altLang="ko-KR" sz="1000" dirty="0"/>
                        <a:t>)</a:t>
                      </a:r>
                      <a:endParaRPr lang="ko-KR" altLang="en-US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kern="1200" dirty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62002</a:t>
                      </a:r>
                      <a:endParaRPr lang="ko-KR" altLang="en-US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7711985"/>
                  </a:ext>
                </a:extLst>
              </a:tr>
              <a:tr h="340813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PMS</a:t>
                      </a:r>
                    </a:p>
                    <a:p>
                      <a:pPr algn="ctr" latinLnBrk="1"/>
                      <a:r>
                        <a:rPr lang="en-US" altLang="ko-KR" sz="1000" dirty="0"/>
                        <a:t>(</a:t>
                      </a:r>
                      <a:r>
                        <a:rPr lang="ko-KR" altLang="en-US" sz="1000" dirty="0"/>
                        <a:t>정책 서비스</a:t>
                      </a:r>
                      <a:r>
                        <a:rPr lang="en-US" altLang="ko-KR" sz="1000" dirty="0"/>
                        <a:t>)</a:t>
                      </a:r>
                      <a:endParaRPr lang="ko-KR" altLang="en-US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kern="1200" dirty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62004</a:t>
                      </a:r>
                      <a:endParaRPr lang="ko-KR" altLang="en-US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0215081"/>
                  </a:ext>
                </a:extLst>
              </a:tr>
              <a:tr h="340813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SCISM</a:t>
                      </a:r>
                    </a:p>
                    <a:p>
                      <a:pPr algn="ctr" latinLnBrk="1"/>
                      <a:r>
                        <a:rPr lang="en-US" altLang="ko-KR" sz="1000" dirty="0"/>
                        <a:t>(</a:t>
                      </a:r>
                      <a:r>
                        <a:rPr lang="ko-KR" altLang="en-US" sz="1000" dirty="0"/>
                        <a:t>환경설정 서비스</a:t>
                      </a:r>
                      <a:r>
                        <a:rPr lang="en-US" altLang="ko-KR" sz="1000" dirty="0"/>
                        <a:t>)</a:t>
                      </a:r>
                      <a:endParaRPr lang="ko-KR" altLang="en-US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0" kern="1200" dirty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8080</a:t>
                      </a:r>
                      <a:endParaRPr lang="ko-KR" altLang="en-US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7328894"/>
                  </a:ext>
                </a:extLst>
              </a:tr>
              <a:tr h="298965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DB</a:t>
                      </a:r>
                      <a:endParaRPr lang="ko-KR" altLang="en-US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/>
                        <a:t>MariaDB</a:t>
                      </a:r>
                      <a:endParaRPr lang="ko-KR" altLang="en-US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/>
                        <a:t>3306</a:t>
                      </a:r>
                      <a:endParaRPr lang="ko-KR" altLang="en-US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5195289"/>
                  </a:ext>
                </a:extLst>
              </a:tr>
              <a:tr h="30614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패치 서버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AP</a:t>
                      </a:r>
                      <a:endParaRPr lang="ko-KR" altLang="en-US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IPDS</a:t>
                      </a:r>
                      <a:endParaRPr lang="ko-KR" altLang="en-US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8090</a:t>
                      </a:r>
                      <a:endParaRPr lang="ko-KR" altLang="en-US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506743"/>
                  </a:ext>
                </a:extLst>
              </a:tr>
              <a:tr h="30614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승인반출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AP</a:t>
                      </a:r>
                      <a:endParaRPr lang="ko-KR" altLang="en-US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AMS</a:t>
                      </a:r>
                      <a:endParaRPr lang="ko-KR" altLang="en-US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kern="1200" dirty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80</a:t>
                      </a:r>
                      <a:endParaRPr lang="ko-KR" altLang="en-US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1769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3544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261168" y="423792"/>
            <a:ext cx="9301931" cy="461660"/>
          </a:xfrm>
        </p:spPr>
        <p:txBody>
          <a:bodyPr/>
          <a:lstStyle/>
          <a:p>
            <a:r>
              <a:rPr lang="ko-KR" altLang="en-US" dirty="0"/>
              <a:t>문서보안</a:t>
            </a:r>
            <a:r>
              <a:rPr lang="en-US" altLang="ko-KR" dirty="0"/>
              <a:t> </a:t>
            </a:r>
            <a:r>
              <a:rPr lang="ko-KR" altLang="en-US" dirty="0"/>
              <a:t>시스템</a:t>
            </a:r>
          </a:p>
        </p:txBody>
      </p:sp>
      <p:sp>
        <p:nvSpPr>
          <p:cNvPr id="2" name="제목 2">
            <a:extLst>
              <a:ext uri="{FF2B5EF4-FFF2-40B4-BE49-F238E27FC236}">
                <a16:creationId xmlns:a16="http://schemas.microsoft.com/office/drawing/2014/main" id="{4CC22EF2-9485-4BA5-8DEA-7A2DD7BEAB04}"/>
              </a:ext>
            </a:extLst>
          </p:cNvPr>
          <p:cNvSpPr txBox="1">
            <a:spLocks/>
          </p:cNvSpPr>
          <p:nvPr/>
        </p:nvSpPr>
        <p:spPr>
          <a:xfrm>
            <a:off x="241711" y="987794"/>
            <a:ext cx="9321388" cy="236988"/>
          </a:xfrm>
          <a:prstGeom prst="rect">
            <a:avLst/>
          </a:prstGeom>
        </p:spPr>
        <p:txBody>
          <a:bodyPr vert="horz" wrap="square" lIns="108000" tIns="0" rIns="108000" bIns="0" rtlCol="0" anchor="ctr">
            <a:spAutoFit/>
          </a:bodyPr>
          <a:lstStyle>
            <a:lvl1pPr algn="l" defTabSz="914400" rtl="0" eaLnBrk="1" latinLnBrk="1" hangingPunct="1">
              <a:lnSpc>
                <a:spcPct val="110000"/>
              </a:lnSpc>
              <a:spcBef>
                <a:spcPct val="0"/>
              </a:spcBef>
              <a:buNone/>
              <a:defRPr sz="2200" kern="1200" baseline="0">
                <a:solidFill>
                  <a:schemeClr val="bg1"/>
                </a:solidFill>
                <a:latin typeface="+mj-ea"/>
                <a:ea typeface="+mj-ea"/>
                <a:cs typeface="+mj-cs"/>
              </a:defRPr>
            </a:lvl1pPr>
          </a:lstStyle>
          <a:p>
            <a:r>
              <a:rPr lang="en-US" altLang="ko-KR" sz="1400" dirty="0">
                <a:solidFill>
                  <a:schemeClr val="tx1"/>
                </a:solidFill>
                <a:cs typeface="Arial" pitchFamily="34" charset="0"/>
              </a:rPr>
              <a:t>| </a:t>
            </a:r>
            <a:r>
              <a:rPr lang="ko-KR" altLang="en-US" sz="1400" dirty="0">
                <a:solidFill>
                  <a:schemeClr val="tx1"/>
                </a:solidFill>
                <a:cs typeface="Arial" pitchFamily="34" charset="0"/>
              </a:rPr>
              <a:t>시스템 별 접속</a:t>
            </a:r>
            <a:r>
              <a:rPr lang="en-US" altLang="ko-KR" sz="1400" dirty="0">
                <a:solidFill>
                  <a:schemeClr val="tx1"/>
                </a:solidFill>
                <a:cs typeface="Arial" pitchFamily="34" charset="0"/>
              </a:rPr>
              <a:t>/</a:t>
            </a:r>
            <a:r>
              <a:rPr lang="ko-KR" altLang="en-US" sz="1400" dirty="0">
                <a:solidFill>
                  <a:schemeClr val="tx1"/>
                </a:solidFill>
                <a:cs typeface="Arial" pitchFamily="34" charset="0"/>
              </a:rPr>
              <a:t>계정 정보</a:t>
            </a:r>
          </a:p>
        </p:txBody>
      </p:sp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6809472B-C75C-445E-B5F0-7AC539D858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4413771"/>
              </p:ext>
            </p:extLst>
          </p:nvPr>
        </p:nvGraphicFramePr>
        <p:xfrm>
          <a:off x="466911" y="1327123"/>
          <a:ext cx="6025328" cy="17385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1877">
                  <a:extLst>
                    <a:ext uri="{9D8B030D-6E8A-4147-A177-3AD203B41FA5}">
                      <a16:colId xmlns:a16="http://schemas.microsoft.com/office/drawing/2014/main" val="1260156332"/>
                    </a:ext>
                  </a:extLst>
                </a:gridCol>
                <a:gridCol w="1557817">
                  <a:extLst>
                    <a:ext uri="{9D8B030D-6E8A-4147-A177-3AD203B41FA5}">
                      <a16:colId xmlns:a16="http://schemas.microsoft.com/office/drawing/2014/main" val="3826061289"/>
                    </a:ext>
                  </a:extLst>
                </a:gridCol>
                <a:gridCol w="1557817">
                  <a:extLst>
                    <a:ext uri="{9D8B030D-6E8A-4147-A177-3AD203B41FA5}">
                      <a16:colId xmlns:a16="http://schemas.microsoft.com/office/drawing/2014/main" val="814869432"/>
                    </a:ext>
                  </a:extLst>
                </a:gridCol>
                <a:gridCol w="1557817">
                  <a:extLst>
                    <a:ext uri="{9D8B030D-6E8A-4147-A177-3AD203B41FA5}">
                      <a16:colId xmlns:a16="http://schemas.microsoft.com/office/drawing/2014/main" val="3491001748"/>
                    </a:ext>
                  </a:extLst>
                </a:gridCol>
              </a:tblGrid>
              <a:tr h="290262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err="1"/>
                        <a:t>시스템명</a:t>
                      </a:r>
                      <a:endParaRPr lang="ko-KR" altLang="en-US" sz="1000" dirty="0"/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접속 정보</a:t>
                      </a:r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비고</a:t>
                      </a:r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6576996"/>
                  </a:ext>
                </a:extLst>
              </a:tr>
              <a:tr h="29026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ID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PW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4195463"/>
                  </a:ext>
                </a:extLst>
              </a:tr>
              <a:tr h="29026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/>
                        <a:t>Server </a:t>
                      </a:r>
                      <a:r>
                        <a:rPr lang="ko-KR" altLang="en-US" sz="1000"/>
                        <a:t>접속 계정</a:t>
                      </a:r>
                      <a:endParaRPr lang="en-US" altLang="ko-KR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err="1"/>
                        <a:t>dscharm</a:t>
                      </a:r>
                      <a:endParaRPr lang="ko-KR" altLang="en-US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ds123!@#</a:t>
                      </a:r>
                      <a:endParaRPr lang="ko-KR" altLang="en-US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고객사 담당자 관리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0036627"/>
                  </a:ext>
                </a:extLst>
              </a:tr>
              <a:tr h="29026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/>
                        <a:t>DB </a:t>
                      </a:r>
                      <a:r>
                        <a:rPr lang="ko-KR" altLang="en-US" sz="1000"/>
                        <a:t>접속 계정</a:t>
                      </a:r>
                      <a:endParaRPr lang="en-US" altLang="ko-KR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err="1"/>
                        <a:t>drmadmin</a:t>
                      </a:r>
                      <a:endParaRPr lang="ko-KR" altLang="en-US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softcamp2023!</a:t>
                      </a:r>
                      <a:endParaRPr lang="ko-KR" altLang="en-US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6532274"/>
                  </a:ext>
                </a:extLst>
              </a:tr>
              <a:tr h="57745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SCISM</a:t>
                      </a:r>
                      <a:endParaRPr lang="ko-KR" altLang="en-US" sz="10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hlinkClick r:id="rId2"/>
                        </a:rPr>
                        <a:t>http://172.26.38.14:8080</a:t>
                      </a:r>
                      <a:endParaRPr lang="ko-KR" altLang="en-US" sz="10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ID : </a:t>
                      </a:r>
                      <a:r>
                        <a:rPr lang="en-US" altLang="ko-KR" sz="1000" dirty="0" err="1"/>
                        <a:t>drmadmin</a:t>
                      </a:r>
                      <a:endParaRPr lang="en-US" altLang="ko-KR" sz="1000" dirty="0"/>
                    </a:p>
                    <a:p>
                      <a:pPr algn="ctr" latinLnBrk="1"/>
                      <a:r>
                        <a:rPr lang="en-US" altLang="ko-KR" sz="1000" dirty="0"/>
                        <a:t>PW : softcamp2023!</a:t>
                      </a:r>
                      <a:endParaRPr lang="ko-KR" altLang="en-US" sz="10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9700758"/>
                  </a:ext>
                </a:extLst>
              </a:tr>
            </a:tbl>
          </a:graphicData>
        </a:graphic>
      </p:graphicFrame>
      <p:sp>
        <p:nvSpPr>
          <p:cNvPr id="6" name="제목 2">
            <a:extLst>
              <a:ext uri="{FF2B5EF4-FFF2-40B4-BE49-F238E27FC236}">
                <a16:creationId xmlns:a16="http://schemas.microsoft.com/office/drawing/2014/main" id="{E868E74D-BF1B-49D8-8959-22946F1A2577}"/>
              </a:ext>
            </a:extLst>
          </p:cNvPr>
          <p:cNvSpPr txBox="1">
            <a:spLocks/>
          </p:cNvSpPr>
          <p:nvPr/>
        </p:nvSpPr>
        <p:spPr>
          <a:xfrm>
            <a:off x="241711" y="3277229"/>
            <a:ext cx="4742665" cy="216919"/>
          </a:xfrm>
          <a:prstGeom prst="rect">
            <a:avLst/>
          </a:prstGeom>
        </p:spPr>
        <p:txBody>
          <a:bodyPr vert="horz" wrap="square" lIns="108000" tIns="0" rIns="108000" bIns="0" rtlCol="0" anchor="ctr">
            <a:spAutoFit/>
          </a:bodyPr>
          <a:lstStyle>
            <a:lvl1pPr algn="l" defTabSz="914400" rtl="0" eaLnBrk="1" latinLnBrk="1" hangingPunct="1">
              <a:lnSpc>
                <a:spcPct val="110000"/>
              </a:lnSpc>
              <a:spcBef>
                <a:spcPct val="0"/>
              </a:spcBef>
              <a:buNone/>
              <a:defRPr sz="2200" kern="1200" baseline="0">
                <a:solidFill>
                  <a:schemeClr val="bg1"/>
                </a:solidFill>
                <a:latin typeface="+mj-ea"/>
                <a:ea typeface="+mj-ea"/>
                <a:cs typeface="+mj-cs"/>
              </a:defRPr>
            </a:lvl1pPr>
          </a:lstStyle>
          <a:p>
            <a:r>
              <a:rPr lang="en-US" altLang="ko-KR" sz="1400" dirty="0">
                <a:solidFill>
                  <a:schemeClr val="tx1"/>
                </a:solidFill>
                <a:cs typeface="Arial" pitchFamily="34" charset="0"/>
              </a:rPr>
              <a:t>| </a:t>
            </a:r>
            <a:r>
              <a:rPr lang="ko-KR" altLang="en-US" sz="1400" dirty="0">
                <a:solidFill>
                  <a:schemeClr val="tx1"/>
                </a:solidFill>
                <a:cs typeface="Arial" pitchFamily="34" charset="0"/>
              </a:rPr>
              <a:t>시스템 별 설치 경로</a:t>
            </a:r>
          </a:p>
        </p:txBody>
      </p:sp>
      <p:graphicFrame>
        <p:nvGraphicFramePr>
          <p:cNvPr id="7" name="표 6">
            <a:extLst>
              <a:ext uri="{FF2B5EF4-FFF2-40B4-BE49-F238E27FC236}">
                <a16:creationId xmlns:a16="http://schemas.microsoft.com/office/drawing/2014/main" id="{0892B373-8894-4D83-84CF-15B659F1F0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7759052"/>
              </p:ext>
            </p:extLst>
          </p:nvPr>
        </p:nvGraphicFramePr>
        <p:xfrm>
          <a:off x="466911" y="3705750"/>
          <a:ext cx="4486089" cy="14396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5768">
                  <a:extLst>
                    <a:ext uri="{9D8B030D-6E8A-4147-A177-3AD203B41FA5}">
                      <a16:colId xmlns:a16="http://schemas.microsoft.com/office/drawing/2014/main" val="1260156332"/>
                    </a:ext>
                  </a:extLst>
                </a:gridCol>
                <a:gridCol w="3110321">
                  <a:extLst>
                    <a:ext uri="{9D8B030D-6E8A-4147-A177-3AD203B41FA5}">
                      <a16:colId xmlns:a16="http://schemas.microsoft.com/office/drawing/2014/main" val="3826061289"/>
                    </a:ext>
                  </a:extLst>
                </a:gridCol>
              </a:tblGrid>
              <a:tr h="28792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err="1"/>
                        <a:t>시스템명</a:t>
                      </a:r>
                      <a:endParaRPr lang="ko-KR" altLang="en-US" sz="1000" dirty="0"/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설치</a:t>
                      </a:r>
                      <a:r>
                        <a:rPr lang="en-US" altLang="ko-KR" sz="1000" baseline="0" dirty="0"/>
                        <a:t> </a:t>
                      </a:r>
                      <a:r>
                        <a:rPr lang="ko-KR" altLang="en-US" sz="1000" baseline="0" dirty="0"/>
                        <a:t>경로</a:t>
                      </a:r>
                      <a:endParaRPr lang="ko-KR" altLang="en-US" sz="1000" dirty="0"/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6576996"/>
                  </a:ext>
                </a:extLst>
              </a:tr>
              <a:tr h="28792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SCI</a:t>
                      </a:r>
                      <a:r>
                        <a:rPr lang="en-US" altLang="ko-KR" sz="1000" baseline="0" dirty="0"/>
                        <a:t> Server</a:t>
                      </a:r>
                      <a:endParaRPr lang="ko-KR" altLang="en-US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000"/>
                        <a:t>/sw/softcamp</a:t>
                      </a:r>
                      <a:r>
                        <a:rPr lang="en-US" altLang="ko-KR" sz="1000" dirty="0"/>
                        <a:t>/</a:t>
                      </a:r>
                      <a:r>
                        <a:rPr lang="en-US" altLang="ko-KR" sz="1000" dirty="0" err="1"/>
                        <a:t>SCI_Server</a:t>
                      </a:r>
                      <a:endParaRPr lang="ko-KR" altLang="en-US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0036627"/>
                  </a:ext>
                </a:extLst>
              </a:tr>
              <a:tr h="28792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IPDS</a:t>
                      </a:r>
                      <a:endParaRPr lang="ko-KR" altLang="en-US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000"/>
                        <a:t>/sw/softcamp</a:t>
                      </a:r>
                      <a:r>
                        <a:rPr lang="en-US" altLang="ko-KR" sz="1000" dirty="0"/>
                        <a:t>/IPDS</a:t>
                      </a:r>
                      <a:endParaRPr lang="ko-KR" altLang="en-US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9700758"/>
                  </a:ext>
                </a:extLst>
              </a:tr>
              <a:tr h="28792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AMS</a:t>
                      </a:r>
                      <a:endParaRPr lang="ko-KR" altLang="en-US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000"/>
                        <a:t>/sw/softcamp</a:t>
                      </a:r>
                      <a:r>
                        <a:rPr lang="en-US" altLang="ko-KR" sz="1000" dirty="0"/>
                        <a:t>/AMS</a:t>
                      </a:r>
                      <a:endParaRPr lang="ko-KR" altLang="en-US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7193871"/>
                  </a:ext>
                </a:extLst>
              </a:tr>
              <a:tr h="287922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79970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1510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314EADF5-98C6-5E15-BE92-FEB1BB43A7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1875" y="2208562"/>
            <a:ext cx="5050985" cy="3537513"/>
          </a:xfrm>
          <a:prstGeom prst="rect">
            <a:avLst/>
          </a:prstGeom>
        </p:spPr>
      </p:pic>
      <p:graphicFrame>
        <p:nvGraphicFramePr>
          <p:cNvPr id="142" name="표 1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6981536"/>
              </p:ext>
            </p:extLst>
          </p:nvPr>
        </p:nvGraphicFramePr>
        <p:xfrm>
          <a:off x="468063" y="1327123"/>
          <a:ext cx="8969874" cy="47444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03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295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889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구 분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내용</a:t>
                      </a:r>
                      <a:endParaRPr lang="en-US" altLang="ko-KR" sz="130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368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 dirty="0" err="1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SCI_Server</a:t>
                      </a:r>
                      <a:endParaRPr lang="ko-KR" altLang="en-US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200" b="0" baseline="0" dirty="0" err="1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SCI_Server</a:t>
                      </a: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 </a:t>
                      </a:r>
                      <a:r>
                        <a:rPr lang="ko-KR" altLang="en-US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은 문서보안을 동작을 위한 서버입니다</a:t>
                      </a: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.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94320">
                <a:tc>
                  <a:txBody>
                    <a:bodyPr/>
                    <a:lstStyle/>
                    <a:p>
                      <a:pPr algn="ctr" latinLnBrk="1"/>
                      <a:endParaRPr lang="en-US" altLang="ko-KR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/>
                      <a:endParaRPr lang="en-US" altLang="ko-KR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/>
                      <a:endParaRPr lang="en-US" altLang="ko-KR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/>
                      <a:endParaRPr lang="en-US" altLang="ko-KR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/>
                      <a:endParaRPr lang="en-US" altLang="ko-KR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/>
                      <a:endParaRPr lang="en-US" altLang="ko-KR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/>
                      <a:endParaRPr lang="en-US" altLang="ko-KR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/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설치</a:t>
                      </a:r>
                      <a:endParaRPr lang="en-US" altLang="ko-KR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/>
                      <a:endParaRPr lang="en-US" altLang="ko-KR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/>
                      <a:endParaRPr lang="en-US" altLang="ko-KR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/>
                      <a:endParaRPr lang="en-US" altLang="ko-KR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/>
                      <a:endParaRPr lang="en-US" altLang="ko-KR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/>
                      <a:endParaRPr lang="en-US" altLang="ko-KR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/>
                      <a:endParaRPr lang="en-US" altLang="ko-KR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/>
                      <a:endParaRPr lang="en-US" altLang="ko-KR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/>
                      <a:endParaRPr lang="ko-KR" altLang="en-US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경로 </a:t>
                      </a: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: /</a:t>
                      </a:r>
                      <a:r>
                        <a:rPr lang="en-US" altLang="ko-KR" sz="1200" b="0" baseline="0" dirty="0" err="1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sw</a:t>
                      </a: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/softcamp/</a:t>
                      </a:r>
                      <a:r>
                        <a:rPr lang="en-US" altLang="ko-KR" sz="1200" b="0" baseline="0" dirty="0" err="1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SCI_Server</a:t>
                      </a: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/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문서보안</a:t>
            </a:r>
            <a:r>
              <a:rPr lang="en-US" altLang="ko-KR" dirty="0"/>
              <a:t> </a:t>
            </a:r>
            <a:r>
              <a:rPr lang="ko-KR" altLang="en-US" dirty="0"/>
              <a:t>시스템</a:t>
            </a:r>
          </a:p>
        </p:txBody>
      </p:sp>
      <p:sp>
        <p:nvSpPr>
          <p:cNvPr id="10" name="제목 2"/>
          <p:cNvSpPr txBox="1">
            <a:spLocks/>
          </p:cNvSpPr>
          <p:nvPr/>
        </p:nvSpPr>
        <p:spPr>
          <a:xfrm>
            <a:off x="241711" y="997828"/>
            <a:ext cx="9424458" cy="216919"/>
          </a:xfrm>
          <a:prstGeom prst="rect">
            <a:avLst/>
          </a:prstGeom>
        </p:spPr>
        <p:txBody>
          <a:bodyPr vert="horz" wrap="square" lIns="108000" tIns="0" rIns="108000" bIns="0" rtlCol="0" anchor="ctr">
            <a:spAutoFit/>
          </a:bodyPr>
          <a:lstStyle>
            <a:lvl1pPr algn="l" defTabSz="914400" rtl="0" eaLnBrk="1" latinLnBrk="1" hangingPunct="1">
              <a:lnSpc>
                <a:spcPct val="110000"/>
              </a:lnSpc>
              <a:spcBef>
                <a:spcPct val="0"/>
              </a:spcBef>
              <a:buNone/>
              <a:defRPr sz="2200" kern="1200" baseline="0">
                <a:solidFill>
                  <a:schemeClr val="bg1"/>
                </a:solidFill>
                <a:latin typeface="+mj-ea"/>
                <a:ea typeface="+mj-ea"/>
                <a:cs typeface="+mj-cs"/>
              </a:defRPr>
            </a:lvl1pPr>
          </a:lstStyle>
          <a:p>
            <a:r>
              <a:rPr lang="en-US" altLang="ko-KR" sz="1400" dirty="0">
                <a:solidFill>
                  <a:schemeClr val="tx1"/>
                </a:solidFill>
                <a:cs typeface="Arial" pitchFamily="34" charset="0"/>
              </a:rPr>
              <a:t>|  </a:t>
            </a:r>
            <a:r>
              <a:rPr lang="ko-KR" altLang="en-US" sz="1400" dirty="0">
                <a:solidFill>
                  <a:schemeClr val="tx1"/>
                </a:solidFill>
                <a:cs typeface="Arial" pitchFamily="34" charset="0"/>
              </a:rPr>
              <a:t>문서보안 서버</a:t>
            </a:r>
            <a:r>
              <a:rPr lang="en-US" altLang="ko-KR" sz="1400" dirty="0">
                <a:solidFill>
                  <a:schemeClr val="tx1"/>
                </a:solidFill>
                <a:cs typeface="Arial" pitchFamily="34" charset="0"/>
              </a:rPr>
              <a:t> (</a:t>
            </a:r>
            <a:r>
              <a:rPr lang="en-US" altLang="ko-KR" sz="1400" dirty="0" err="1">
                <a:solidFill>
                  <a:schemeClr val="tx1"/>
                </a:solidFill>
                <a:cs typeface="Arial" pitchFamily="34" charset="0"/>
              </a:rPr>
              <a:t>SCI_Server</a:t>
            </a:r>
            <a:r>
              <a:rPr lang="en-US" altLang="ko-KR" sz="1400" dirty="0">
                <a:solidFill>
                  <a:schemeClr val="tx1"/>
                </a:solidFill>
                <a:cs typeface="Arial" pitchFamily="34" charset="0"/>
              </a:rPr>
              <a:t>)</a:t>
            </a:r>
            <a:endParaRPr lang="ko-KR" altLang="en-US" sz="14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FB406A30-839A-3D53-E56E-8DCC5977F919}"/>
              </a:ext>
            </a:extLst>
          </p:cNvPr>
          <p:cNvSpPr/>
          <p:nvPr/>
        </p:nvSpPr>
        <p:spPr>
          <a:xfrm>
            <a:off x="2221874" y="2349803"/>
            <a:ext cx="1828487" cy="22071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9422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2" name="표 1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8604861"/>
              </p:ext>
            </p:extLst>
          </p:nvPr>
        </p:nvGraphicFramePr>
        <p:xfrm>
          <a:off x="468063" y="1327123"/>
          <a:ext cx="8969874" cy="51483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03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295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889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구 분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내용</a:t>
                      </a:r>
                      <a:endParaRPr lang="en-US" altLang="ko-KR" sz="130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368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 dirty="0" err="1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SCI_Server</a:t>
                      </a:r>
                      <a:endParaRPr lang="ko-KR" altLang="en-US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200" b="0" baseline="0" dirty="0" err="1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SCI_Server</a:t>
                      </a: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 </a:t>
                      </a:r>
                      <a:r>
                        <a:rPr lang="ko-KR" altLang="en-US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구동 방법</a:t>
                      </a: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94320">
                <a:tc>
                  <a:txBody>
                    <a:bodyPr/>
                    <a:lstStyle/>
                    <a:p>
                      <a:pPr algn="ctr" latinLnBrk="1"/>
                      <a:endParaRPr lang="en-US" altLang="ko-KR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/>
                      <a:endParaRPr lang="en-US" altLang="ko-KR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/>
                      <a:endParaRPr lang="en-US" altLang="ko-KR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/>
                      <a:endParaRPr lang="en-US" altLang="ko-KR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/>
                      <a:endParaRPr lang="en-US" altLang="ko-KR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/>
                      <a:endParaRPr lang="en-US" altLang="ko-KR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/>
                      <a:endParaRPr lang="en-US" altLang="ko-KR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/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동작</a:t>
                      </a:r>
                      <a:r>
                        <a:rPr lang="en-US" altLang="ko-KR" sz="13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 </a:t>
                      </a:r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확인</a:t>
                      </a:r>
                      <a:endParaRPr lang="en-US" altLang="ko-KR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/>
                      <a:endParaRPr lang="en-US" altLang="ko-KR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/>
                      <a:endParaRPr lang="en-US" altLang="ko-KR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/>
                      <a:endParaRPr lang="en-US" altLang="ko-KR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/>
                      <a:endParaRPr lang="en-US" altLang="ko-KR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/>
                      <a:endParaRPr lang="en-US" altLang="ko-KR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/>
                      <a:endParaRPr lang="en-US" altLang="ko-KR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/>
                      <a:endParaRPr lang="en-US" altLang="ko-KR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/>
                      <a:endParaRPr lang="ko-KR" altLang="en-US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$cd /</a:t>
                      </a:r>
                      <a:r>
                        <a:rPr lang="en-US" altLang="ko-KR" sz="1200" b="0" baseline="0" dirty="0" err="1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sw</a:t>
                      </a: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/softcamp/</a:t>
                      </a:r>
                      <a:r>
                        <a:rPr lang="en-US" altLang="ko-KR" sz="1200" b="0" baseline="0" dirty="0" err="1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SCI_Server</a:t>
                      </a: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$./S99LMS start</a:t>
                      </a: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$./S99AKS start</a:t>
                      </a: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$./S99PMS start</a:t>
                      </a: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$./S99SCISM start</a:t>
                      </a:r>
                      <a:r>
                        <a:rPr lang="en-US" altLang="ko-KR" sz="1600" b="0" kern="1200" baseline="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          </a:t>
                      </a:r>
                      <a:r>
                        <a:rPr lang="en-US" altLang="ko-KR" sz="1200" b="0" kern="1200" baseline="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 SCISM</a:t>
                      </a:r>
                      <a:r>
                        <a:rPr lang="ko-KR" altLang="en-US" sz="1200" b="0" kern="1200" baseline="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은 문서보안 설정 </a:t>
                      </a:r>
                      <a:r>
                        <a:rPr lang="en-US" altLang="ko-KR" sz="1200" b="0" kern="1200" baseline="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Web</a:t>
                      </a:r>
                      <a:r>
                        <a:rPr lang="ko-KR" altLang="en-US" sz="1200" b="0" kern="1200" baseline="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을 </a:t>
                      </a:r>
                      <a:r>
                        <a:rPr lang="ko-KR" altLang="en-US" sz="1200" b="0" kern="1200" baseline="0" dirty="0" err="1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구동시키기</a:t>
                      </a:r>
                      <a:r>
                        <a:rPr lang="ko-KR" altLang="en-US" sz="1200" b="0" kern="1200" baseline="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 위함으로 초기 설정 후에는</a:t>
                      </a:r>
                      <a:r>
                        <a:rPr lang="en-US" altLang="ko-KR" sz="1200" b="0" kern="1200" baseline="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                         </a:t>
                      </a:r>
                    </a:p>
                    <a:p>
                      <a:pPr marL="0" indent="0" algn="l" latinLnBrk="1">
                        <a:buFont typeface="Wingdings" panose="05000000000000000000" pitchFamily="2" charset="2"/>
                        <a:buNone/>
                      </a:pPr>
                      <a:r>
                        <a:rPr lang="en-US" altLang="ko-KR" sz="1200" b="0" kern="1200" baseline="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                                           </a:t>
                      </a:r>
                      <a:r>
                        <a:rPr lang="ko-KR" altLang="en-US" sz="1200" b="0" kern="1200" baseline="0" dirty="0" err="1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재기동할</a:t>
                      </a:r>
                      <a:r>
                        <a:rPr lang="ko-KR" altLang="en-US" sz="1200" b="0" kern="1200" baseline="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 필요 없음</a:t>
                      </a:r>
                      <a:r>
                        <a:rPr lang="en-US" altLang="ko-KR" sz="1200" b="0" kern="1200" baseline="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.</a:t>
                      </a: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200" b="0" kern="1200" baseline="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$</a:t>
                      </a:r>
                      <a:r>
                        <a:rPr lang="en-US" altLang="ko-KR" sz="1200" b="0" kern="1200" baseline="0" dirty="0" err="1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ps</a:t>
                      </a:r>
                      <a:r>
                        <a:rPr lang="en-US" altLang="ko-KR" sz="1200" b="0" kern="1200" baseline="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 –</a:t>
                      </a:r>
                      <a:r>
                        <a:rPr lang="en-US" altLang="ko-KR" sz="1200" b="0" kern="1200" baseline="0" dirty="0" err="1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ef|grep</a:t>
                      </a:r>
                      <a:r>
                        <a:rPr lang="en-US" altLang="ko-KR" sz="1200" b="0" kern="1200" baseline="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 softcamp</a:t>
                      </a:r>
                      <a:endParaRPr lang="en-US" altLang="ko-KR" sz="1050" b="0" kern="1200" baseline="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pPr marL="0" indent="0" algn="l" latinLnBrk="1">
                        <a:buFont typeface="Wingdings" panose="05000000000000000000" pitchFamily="2" charset="2"/>
                        <a:buNone/>
                      </a:pPr>
                      <a:endParaRPr lang="en-US" altLang="ko-KR" sz="105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문서보안</a:t>
            </a:r>
            <a:r>
              <a:rPr lang="en-US" altLang="ko-KR" dirty="0"/>
              <a:t> </a:t>
            </a:r>
            <a:r>
              <a:rPr lang="ko-KR" altLang="en-US" dirty="0"/>
              <a:t>시스템</a:t>
            </a:r>
          </a:p>
        </p:txBody>
      </p:sp>
      <p:sp>
        <p:nvSpPr>
          <p:cNvPr id="10" name="제목 2"/>
          <p:cNvSpPr txBox="1">
            <a:spLocks/>
          </p:cNvSpPr>
          <p:nvPr/>
        </p:nvSpPr>
        <p:spPr>
          <a:xfrm>
            <a:off x="241711" y="997828"/>
            <a:ext cx="9424458" cy="216919"/>
          </a:xfrm>
          <a:prstGeom prst="rect">
            <a:avLst/>
          </a:prstGeom>
        </p:spPr>
        <p:txBody>
          <a:bodyPr vert="horz" wrap="square" lIns="108000" tIns="0" rIns="108000" bIns="0" rtlCol="0" anchor="ctr">
            <a:spAutoFit/>
          </a:bodyPr>
          <a:lstStyle>
            <a:lvl1pPr algn="l" defTabSz="914400" rtl="0" eaLnBrk="1" latinLnBrk="1" hangingPunct="1">
              <a:lnSpc>
                <a:spcPct val="110000"/>
              </a:lnSpc>
              <a:spcBef>
                <a:spcPct val="0"/>
              </a:spcBef>
              <a:buNone/>
              <a:defRPr sz="2200" kern="1200" baseline="0">
                <a:solidFill>
                  <a:schemeClr val="bg1"/>
                </a:solidFill>
                <a:latin typeface="+mj-ea"/>
                <a:ea typeface="+mj-ea"/>
                <a:cs typeface="+mj-cs"/>
              </a:defRPr>
            </a:lvl1pPr>
          </a:lstStyle>
          <a:p>
            <a:r>
              <a:rPr lang="en-US" altLang="ko-KR" sz="1400" dirty="0">
                <a:solidFill>
                  <a:schemeClr val="tx1"/>
                </a:solidFill>
                <a:cs typeface="Arial" pitchFamily="34" charset="0"/>
              </a:rPr>
              <a:t>|  </a:t>
            </a:r>
            <a:r>
              <a:rPr lang="ko-KR" altLang="en-US" sz="1400" dirty="0">
                <a:solidFill>
                  <a:schemeClr val="tx1"/>
                </a:solidFill>
                <a:cs typeface="Arial" pitchFamily="34" charset="0"/>
              </a:rPr>
              <a:t>문서보안 서버</a:t>
            </a:r>
            <a:r>
              <a:rPr lang="en-US" altLang="ko-KR" sz="1400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ko-KR" altLang="en-US" sz="1400" dirty="0">
                <a:solidFill>
                  <a:schemeClr val="tx1"/>
                </a:solidFill>
                <a:cs typeface="Arial" pitchFamily="34" charset="0"/>
              </a:rPr>
              <a:t>실행 확인</a:t>
            </a:r>
            <a:r>
              <a:rPr lang="en-US" altLang="ko-KR" sz="1400" dirty="0">
                <a:solidFill>
                  <a:schemeClr val="tx1"/>
                </a:solidFill>
                <a:cs typeface="Arial" pitchFamily="34" charset="0"/>
              </a:rPr>
              <a:t>(</a:t>
            </a:r>
            <a:r>
              <a:rPr lang="en-US" altLang="ko-KR" sz="1400" dirty="0" err="1">
                <a:solidFill>
                  <a:schemeClr val="tx1"/>
                </a:solidFill>
                <a:cs typeface="Arial" pitchFamily="34" charset="0"/>
              </a:rPr>
              <a:t>SCI_Server</a:t>
            </a:r>
            <a:r>
              <a:rPr lang="en-US" altLang="ko-KR" sz="1400" dirty="0">
                <a:solidFill>
                  <a:schemeClr val="tx1"/>
                </a:solidFill>
                <a:cs typeface="Arial" pitchFamily="34" charset="0"/>
              </a:rPr>
              <a:t>)</a:t>
            </a:r>
            <a:endParaRPr lang="ko-KR" altLang="en-US" sz="1400" dirty="0">
              <a:solidFill>
                <a:schemeClr val="tx1"/>
              </a:solidFill>
              <a:cs typeface="Arial" pitchFamily="34" charset="0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795CF45D-28BD-83C5-4922-D546AD5A05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6949" y="3540152"/>
            <a:ext cx="5303461" cy="289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887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2" name="표 1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9715289"/>
              </p:ext>
            </p:extLst>
          </p:nvPr>
        </p:nvGraphicFramePr>
        <p:xfrm>
          <a:off x="468063" y="1327123"/>
          <a:ext cx="8969874" cy="45616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03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295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889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구 분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내용</a:t>
                      </a:r>
                      <a:endParaRPr lang="en-US" altLang="ko-KR" sz="130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368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 dirty="0" err="1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SCI_Server</a:t>
                      </a:r>
                      <a:endParaRPr lang="ko-KR" altLang="en-US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200" b="0" baseline="0" dirty="0" err="1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SCI_Server</a:t>
                      </a: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 </a:t>
                      </a:r>
                      <a:r>
                        <a:rPr lang="ko-KR" altLang="en-US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중지 방법</a:t>
                      </a: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94320">
                <a:tc>
                  <a:txBody>
                    <a:bodyPr/>
                    <a:lstStyle/>
                    <a:p>
                      <a:pPr algn="ctr" latinLnBrk="1"/>
                      <a:endParaRPr lang="en-US" altLang="ko-KR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/>
                      <a:endParaRPr lang="en-US" altLang="ko-KR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/>
                      <a:endParaRPr lang="en-US" altLang="ko-KR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/>
                      <a:endParaRPr lang="en-US" altLang="ko-KR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/>
                      <a:endParaRPr lang="en-US" altLang="ko-KR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/>
                      <a:endParaRPr lang="en-US" altLang="ko-KR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/>
                      <a:endParaRPr lang="en-US" altLang="ko-KR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/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동작</a:t>
                      </a:r>
                      <a:r>
                        <a:rPr lang="en-US" altLang="ko-KR" sz="13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 </a:t>
                      </a:r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확인</a:t>
                      </a:r>
                      <a:endParaRPr lang="en-US" altLang="ko-KR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/>
                      <a:endParaRPr lang="en-US" altLang="ko-KR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/>
                      <a:endParaRPr lang="en-US" altLang="ko-KR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/>
                      <a:endParaRPr lang="en-US" altLang="ko-KR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/>
                      <a:endParaRPr lang="en-US" altLang="ko-KR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/>
                      <a:endParaRPr lang="en-US" altLang="ko-KR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/>
                      <a:endParaRPr lang="en-US" altLang="ko-KR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/>
                      <a:endParaRPr lang="en-US" altLang="ko-KR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/>
                      <a:endParaRPr lang="ko-KR" altLang="en-US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$cd /</a:t>
                      </a:r>
                      <a:r>
                        <a:rPr lang="en-US" altLang="ko-KR" sz="1200" b="0" baseline="0" dirty="0" err="1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sw</a:t>
                      </a: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/softcamp/</a:t>
                      </a:r>
                      <a:r>
                        <a:rPr lang="en-US" altLang="ko-KR" sz="1200" b="0" baseline="0" dirty="0" err="1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SCI_Server</a:t>
                      </a: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$./S99LMS stop</a:t>
                      </a: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$./S99AKS stop</a:t>
                      </a: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$./S99PMS stop</a:t>
                      </a: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$./S99SCISM stop        </a:t>
                      </a:r>
                      <a:endParaRPr lang="en-US" altLang="ko-KR" sz="105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  <a:sym typeface="Wingdings" panose="05000000000000000000" pitchFamily="2" charset="2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  <a:sym typeface="Wingdings" panose="05000000000000000000" pitchFamily="2" charset="2"/>
                        </a:rPr>
                        <a:t>$</a:t>
                      </a:r>
                      <a:r>
                        <a:rPr lang="en-US" altLang="ko-KR" sz="1200" b="0" baseline="0" dirty="0" err="1">
                          <a:solidFill>
                            <a:schemeClr val="tx1"/>
                          </a:solidFill>
                          <a:latin typeface="+mj-ea"/>
                          <a:ea typeface="+mj-ea"/>
                          <a:sym typeface="Wingdings" panose="05000000000000000000" pitchFamily="2" charset="2"/>
                        </a:rPr>
                        <a:t>ps</a:t>
                      </a: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  <a:sym typeface="Wingdings" panose="05000000000000000000" pitchFamily="2" charset="2"/>
                        </a:rPr>
                        <a:t> –</a:t>
                      </a:r>
                      <a:r>
                        <a:rPr lang="en-US" altLang="ko-KR" sz="1200" b="0" baseline="0" dirty="0" err="1">
                          <a:solidFill>
                            <a:schemeClr val="tx1"/>
                          </a:solidFill>
                          <a:latin typeface="+mj-ea"/>
                          <a:ea typeface="+mj-ea"/>
                          <a:sym typeface="Wingdings" panose="05000000000000000000" pitchFamily="2" charset="2"/>
                        </a:rPr>
                        <a:t>ef|grep</a:t>
                      </a: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  <a:sym typeface="Wingdings" panose="05000000000000000000" pitchFamily="2" charset="2"/>
                        </a:rPr>
                        <a:t> softcamp</a:t>
                      </a:r>
                      <a:endParaRPr lang="en-US" altLang="ko-KR" sz="16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문서보안</a:t>
            </a:r>
            <a:r>
              <a:rPr lang="en-US" altLang="ko-KR" dirty="0"/>
              <a:t> </a:t>
            </a:r>
            <a:r>
              <a:rPr lang="ko-KR" altLang="en-US" dirty="0"/>
              <a:t>시스템</a:t>
            </a:r>
          </a:p>
        </p:txBody>
      </p:sp>
      <p:sp>
        <p:nvSpPr>
          <p:cNvPr id="10" name="제목 2"/>
          <p:cNvSpPr txBox="1">
            <a:spLocks/>
          </p:cNvSpPr>
          <p:nvPr/>
        </p:nvSpPr>
        <p:spPr>
          <a:xfrm>
            <a:off x="241711" y="997828"/>
            <a:ext cx="9424458" cy="216919"/>
          </a:xfrm>
          <a:prstGeom prst="rect">
            <a:avLst/>
          </a:prstGeom>
        </p:spPr>
        <p:txBody>
          <a:bodyPr vert="horz" wrap="square" lIns="108000" tIns="0" rIns="108000" bIns="0" rtlCol="0" anchor="ctr">
            <a:spAutoFit/>
          </a:bodyPr>
          <a:lstStyle>
            <a:lvl1pPr algn="l" defTabSz="914400" rtl="0" eaLnBrk="1" latinLnBrk="1" hangingPunct="1">
              <a:lnSpc>
                <a:spcPct val="110000"/>
              </a:lnSpc>
              <a:spcBef>
                <a:spcPct val="0"/>
              </a:spcBef>
              <a:buNone/>
              <a:defRPr sz="2200" kern="1200" baseline="0">
                <a:solidFill>
                  <a:schemeClr val="bg1"/>
                </a:solidFill>
                <a:latin typeface="+mj-ea"/>
                <a:ea typeface="+mj-ea"/>
                <a:cs typeface="+mj-cs"/>
              </a:defRPr>
            </a:lvl1pPr>
          </a:lstStyle>
          <a:p>
            <a:r>
              <a:rPr lang="en-US" altLang="ko-KR" sz="1400" dirty="0">
                <a:solidFill>
                  <a:schemeClr val="tx1"/>
                </a:solidFill>
                <a:cs typeface="Arial" pitchFamily="34" charset="0"/>
              </a:rPr>
              <a:t>|  </a:t>
            </a:r>
            <a:r>
              <a:rPr lang="ko-KR" altLang="en-US" sz="1400" dirty="0">
                <a:solidFill>
                  <a:schemeClr val="tx1"/>
                </a:solidFill>
                <a:cs typeface="Arial" pitchFamily="34" charset="0"/>
              </a:rPr>
              <a:t>문서보안 서버</a:t>
            </a:r>
            <a:r>
              <a:rPr lang="en-US" altLang="ko-KR" sz="1400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ko-KR" altLang="en-US" sz="1400" dirty="0">
                <a:solidFill>
                  <a:schemeClr val="tx1"/>
                </a:solidFill>
                <a:cs typeface="Arial" pitchFamily="34" charset="0"/>
              </a:rPr>
              <a:t>실행 확인</a:t>
            </a:r>
            <a:r>
              <a:rPr lang="en-US" altLang="ko-KR" sz="1400" dirty="0">
                <a:solidFill>
                  <a:schemeClr val="tx1"/>
                </a:solidFill>
                <a:cs typeface="Arial" pitchFamily="34" charset="0"/>
              </a:rPr>
              <a:t>(</a:t>
            </a:r>
            <a:r>
              <a:rPr lang="en-US" altLang="ko-KR" sz="1400" dirty="0" err="1">
                <a:solidFill>
                  <a:schemeClr val="tx1"/>
                </a:solidFill>
                <a:cs typeface="Arial" pitchFamily="34" charset="0"/>
              </a:rPr>
              <a:t>SCI_Server</a:t>
            </a:r>
            <a:r>
              <a:rPr lang="en-US" altLang="ko-KR" sz="1400" dirty="0">
                <a:solidFill>
                  <a:schemeClr val="tx1"/>
                </a:solidFill>
                <a:cs typeface="Arial" pitchFamily="34" charset="0"/>
              </a:rPr>
              <a:t>)</a:t>
            </a:r>
            <a:endParaRPr lang="ko-KR" altLang="en-US" sz="1400" dirty="0">
              <a:solidFill>
                <a:schemeClr val="tx1"/>
              </a:solidFill>
              <a:cs typeface="Arial" pitchFamily="34" charset="0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41B6DAFB-8A03-D55E-4584-5612058B01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2653" y="3429000"/>
            <a:ext cx="6410325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563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2" name="표 1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9033458"/>
              </p:ext>
            </p:extLst>
          </p:nvPr>
        </p:nvGraphicFramePr>
        <p:xfrm>
          <a:off x="468063" y="1327123"/>
          <a:ext cx="8969874" cy="40739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03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295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889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구 분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내용</a:t>
                      </a:r>
                      <a:endParaRPr lang="en-US" altLang="ko-KR" sz="130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368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 dirty="0" err="1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SCI_Server</a:t>
                      </a:r>
                      <a:endParaRPr lang="ko-KR" altLang="en-US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200" b="0" baseline="0" dirty="0" err="1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SCI_Server</a:t>
                      </a: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 </a:t>
                      </a:r>
                      <a:r>
                        <a:rPr lang="ko-KR" altLang="en-US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문서보안서버 동작 확인</a:t>
                      </a: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94320">
                <a:tc>
                  <a:txBody>
                    <a:bodyPr/>
                    <a:lstStyle/>
                    <a:p>
                      <a:pPr algn="ctr" latinLnBrk="1"/>
                      <a:endParaRPr lang="en-US" altLang="ko-KR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/>
                      <a:endParaRPr lang="en-US" altLang="ko-KR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/>
                      <a:endParaRPr lang="en-US" altLang="ko-KR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/>
                      <a:endParaRPr lang="en-US" altLang="ko-KR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/>
                      <a:endParaRPr lang="en-US" altLang="ko-KR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/>
                      <a:endParaRPr lang="en-US" altLang="ko-KR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/>
                      <a:endParaRPr lang="en-US" altLang="ko-KR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/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동작</a:t>
                      </a:r>
                      <a:r>
                        <a:rPr lang="en-US" altLang="ko-KR" sz="13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 </a:t>
                      </a:r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확인</a:t>
                      </a:r>
                      <a:endParaRPr lang="en-US" altLang="ko-KR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/>
                      <a:endParaRPr lang="en-US" altLang="ko-KR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/>
                      <a:endParaRPr lang="en-US" altLang="ko-KR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/>
                      <a:endParaRPr lang="en-US" altLang="ko-KR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/>
                      <a:endParaRPr lang="en-US" altLang="ko-KR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/>
                      <a:endParaRPr lang="en-US" altLang="ko-KR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/>
                      <a:endParaRPr lang="en-US" altLang="ko-KR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/>
                      <a:endParaRPr lang="en-US" altLang="ko-KR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/>
                      <a:endParaRPr lang="ko-KR" altLang="en-US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200" b="0" baseline="0" dirty="0" err="1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ps</a:t>
                      </a: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 –</a:t>
                      </a:r>
                      <a:r>
                        <a:rPr lang="en-US" altLang="ko-KR" sz="1200" b="0" baseline="0" dirty="0" err="1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ef|grep</a:t>
                      </a: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 softcamp</a:t>
                      </a: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문서보안</a:t>
            </a:r>
            <a:r>
              <a:rPr lang="en-US" altLang="ko-KR" dirty="0"/>
              <a:t> </a:t>
            </a:r>
            <a:r>
              <a:rPr lang="ko-KR" altLang="en-US" dirty="0"/>
              <a:t>시스템</a:t>
            </a:r>
          </a:p>
        </p:txBody>
      </p:sp>
      <p:sp>
        <p:nvSpPr>
          <p:cNvPr id="10" name="제목 2"/>
          <p:cNvSpPr txBox="1">
            <a:spLocks/>
          </p:cNvSpPr>
          <p:nvPr/>
        </p:nvSpPr>
        <p:spPr>
          <a:xfrm>
            <a:off x="241711" y="997828"/>
            <a:ext cx="9424458" cy="216919"/>
          </a:xfrm>
          <a:prstGeom prst="rect">
            <a:avLst/>
          </a:prstGeom>
        </p:spPr>
        <p:txBody>
          <a:bodyPr vert="horz" wrap="square" lIns="108000" tIns="0" rIns="108000" bIns="0" rtlCol="0" anchor="ctr">
            <a:spAutoFit/>
          </a:bodyPr>
          <a:lstStyle>
            <a:lvl1pPr algn="l" defTabSz="914400" rtl="0" eaLnBrk="1" latinLnBrk="1" hangingPunct="1">
              <a:lnSpc>
                <a:spcPct val="110000"/>
              </a:lnSpc>
              <a:spcBef>
                <a:spcPct val="0"/>
              </a:spcBef>
              <a:buNone/>
              <a:defRPr sz="2200" kern="1200" baseline="0">
                <a:solidFill>
                  <a:schemeClr val="bg1"/>
                </a:solidFill>
                <a:latin typeface="+mj-ea"/>
                <a:ea typeface="+mj-ea"/>
                <a:cs typeface="+mj-cs"/>
              </a:defRPr>
            </a:lvl1pPr>
          </a:lstStyle>
          <a:p>
            <a:r>
              <a:rPr lang="en-US" altLang="ko-KR" sz="1400" dirty="0">
                <a:solidFill>
                  <a:schemeClr val="tx1"/>
                </a:solidFill>
                <a:cs typeface="Arial" pitchFamily="34" charset="0"/>
              </a:rPr>
              <a:t>|  </a:t>
            </a:r>
            <a:r>
              <a:rPr lang="ko-KR" altLang="en-US" sz="1400" dirty="0">
                <a:solidFill>
                  <a:schemeClr val="tx1"/>
                </a:solidFill>
                <a:cs typeface="Arial" pitchFamily="34" charset="0"/>
              </a:rPr>
              <a:t>문서보안 서버</a:t>
            </a:r>
            <a:r>
              <a:rPr lang="en-US" altLang="ko-KR" sz="1400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ko-KR" altLang="en-US" sz="1400" dirty="0">
                <a:solidFill>
                  <a:schemeClr val="tx1"/>
                </a:solidFill>
                <a:cs typeface="Arial" pitchFamily="34" charset="0"/>
              </a:rPr>
              <a:t>실행 확인</a:t>
            </a:r>
            <a:r>
              <a:rPr lang="en-US" altLang="ko-KR" sz="1400" dirty="0">
                <a:solidFill>
                  <a:schemeClr val="tx1"/>
                </a:solidFill>
                <a:cs typeface="Arial" pitchFamily="34" charset="0"/>
              </a:rPr>
              <a:t>(</a:t>
            </a:r>
            <a:r>
              <a:rPr lang="en-US" altLang="ko-KR" sz="1400" dirty="0" err="1">
                <a:solidFill>
                  <a:schemeClr val="tx1"/>
                </a:solidFill>
                <a:cs typeface="Arial" pitchFamily="34" charset="0"/>
              </a:rPr>
              <a:t>SCI_Server</a:t>
            </a:r>
            <a:r>
              <a:rPr lang="en-US" altLang="ko-KR" sz="1400" dirty="0">
                <a:solidFill>
                  <a:schemeClr val="tx1"/>
                </a:solidFill>
                <a:cs typeface="Arial" pitchFamily="34" charset="0"/>
              </a:rPr>
              <a:t>)</a:t>
            </a:r>
            <a:endParaRPr lang="ko-KR" altLang="en-US" sz="1400" dirty="0">
              <a:solidFill>
                <a:schemeClr val="tx1"/>
              </a:solidFill>
              <a:cs typeface="Arial" pitchFamily="34" charset="0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2D21FBA6-D9A1-912C-30D7-638C0A87EB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1663" y="2568684"/>
            <a:ext cx="7049303" cy="224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31268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4"/>
</p:tagLst>
</file>

<file path=ppt/theme/theme1.xml><?xml version="1.0" encoding="utf-8"?>
<a:theme xmlns:a="http://schemas.openxmlformats.org/drawingml/2006/main" name="1_테마1">
  <a:themeElements>
    <a:clrScheme name="소프트캠프 지정색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A6EF4"/>
      </a:accent1>
      <a:accent2>
        <a:srgbClr val="557DE1"/>
      </a:accent2>
      <a:accent3>
        <a:srgbClr val="1991C3"/>
      </a:accent3>
      <a:accent4>
        <a:srgbClr val="0B3A7F"/>
      </a:accent4>
      <a:accent5>
        <a:srgbClr val="C70910"/>
      </a:accent5>
      <a:accent6>
        <a:srgbClr val="BFC0CA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28575"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테마1" id="{C0B4BB3E-3775-4608-9A4B-2C55B737793B}" vid="{50F76686-2941-414C-82C5-5B04794893D9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E1F3DEB3AA29E947A2C14828A04BC825" ma:contentTypeVersion="7" ma:contentTypeDescription="새 문서를 만듭니다." ma:contentTypeScope="" ma:versionID="0e5c365319c7609f88e36f71ef38dc10">
  <xsd:schema xmlns:xsd="http://www.w3.org/2001/XMLSchema" xmlns:xs="http://www.w3.org/2001/XMLSchema" xmlns:p="http://schemas.microsoft.com/office/2006/metadata/properties" xmlns:ns2="6a144222-1db6-4029-b668-2ccd3b2b32ec" targetNamespace="http://schemas.microsoft.com/office/2006/metadata/properties" ma:root="true" ma:fieldsID="f642cb51098585087bfcee55383b2b8b" ns2:_="">
    <xsd:import namespace="6a144222-1db6-4029-b668-2ccd3b2b32ec"/>
    <xsd:element name="properties">
      <xsd:complexType>
        <xsd:sequence>
          <xsd:element name="documentManagement">
            <xsd:complexType>
              <xsd:all>
                <xsd:element ref="ns2:_xad6c__xbd84_" minOccurs="0"/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_xb300__xc0c1__xc81c__xd488_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144222-1db6-4029-b668-2ccd3b2b32ec" elementFormDefault="qualified">
    <xsd:import namespace="http://schemas.microsoft.com/office/2006/documentManagement/types"/>
    <xsd:import namespace="http://schemas.microsoft.com/office/infopath/2007/PartnerControls"/>
    <xsd:element name="_xad6c__xbd84_" ma:index="8" nillable="true" ma:displayName="구분" ma:format="Dropdown" ma:internalName="_xad6c__xbd84_">
      <xsd:simpleType>
        <xsd:restriction base="dms:Choice">
          <xsd:enumeration value="공통"/>
          <xsd:enumeration value="구축"/>
          <xsd:enumeration value="유지보수"/>
          <xsd:enumeration value="영업"/>
          <xsd:enumeration value="기타"/>
          <xsd:enumeration value="선택 항목 6"/>
        </xsd:restriction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xb300__xc0c1__xc81c__xd488_" ma:index="12" nillable="true" ma:displayName="제품" ma:format="Dropdown" ma:internalName="_xb300__xc0c1__xc81c__xd488_">
      <xsd:simpleType>
        <xsd:union memberTypes="dms:Text">
          <xsd:simpleType>
            <xsd:restriction base="dms:Choice">
              <xsd:enumeration value="공통"/>
              <xsd:enumeration value="SCI 서버"/>
              <xsd:enumeration value="Document Security"/>
              <xsd:enumeration value="S-Work"/>
              <xsd:enumeration value="승인반출시스템"/>
              <xsd:enumeration value="링커 제품군"/>
              <xsd:enumeration value="DS for Mobile/MAC"/>
              <xsd:enumeration value="Domain Linker"/>
              <xsd:enumeration value="웹 보안"/>
              <xsd:enumeration value="GateXcanner"/>
              <xsd:enumeration value="SHIELDRM"/>
              <xsd:enumeration value="SHIELDrive"/>
              <xsd:enumeration value="SHIELDEX Remote Beowser"/>
              <xsd:enumeration value="SHIELDGate"/>
              <xsd:enumeration value="CypherDocsFlow"/>
              <xsd:enumeration value="SHIELDEX File"/>
              <xsd:enumeration value="Ex-Right"/>
              <xsd:enumeration value="SHIELDWorks"/>
            </xsd:restriction>
          </xsd:simpleType>
        </xsd:union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b300__xc0c1__xc81c__xd488_ xmlns="6a144222-1db6-4029-b668-2ccd3b2b32ec" xsi:nil="true"/>
    <_xad6c__xbd84_ xmlns="6a144222-1db6-4029-b668-2ccd3b2b32e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AC2C8CE-998D-42BD-AD96-7BC019D21E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a144222-1db6-4029-b668-2ccd3b2b32e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F6391D3-662C-4BB2-B27E-17B1BE76DE73}">
  <ds:schemaRefs>
    <ds:schemaRef ds:uri="http://schemas.microsoft.com/office/2006/metadata/properties"/>
    <ds:schemaRef ds:uri="http://schemas.microsoft.com/office/infopath/2007/PartnerControls"/>
    <ds:schemaRef ds:uri="6a144222-1db6-4029-b668-2ccd3b2b32ec"/>
  </ds:schemaRefs>
</ds:datastoreItem>
</file>

<file path=customXml/itemProps3.xml><?xml version="1.0" encoding="utf-8"?>
<ds:datastoreItem xmlns:ds="http://schemas.openxmlformats.org/officeDocument/2006/customXml" ds:itemID="{0AFB4E2E-E5D6-472C-A212-4407A092D3E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16201</TotalTime>
  <Words>1450</Words>
  <Application>Microsoft Office PowerPoint</Application>
  <PresentationFormat>A4 용지(210x297mm)</PresentationFormat>
  <Paragraphs>868</Paragraphs>
  <Slides>30</Slides>
  <Notes>25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30</vt:i4>
      </vt:variant>
    </vt:vector>
  </HeadingPairs>
  <TitlesOfParts>
    <vt:vector size="31" baseType="lpstr">
      <vt:lpstr>1_테마1</vt:lpstr>
      <vt:lpstr>PowerPoint 프레젠테이션</vt:lpstr>
      <vt:lpstr>문서보안 시스템</vt:lpstr>
      <vt:lpstr>문서보안 시스템</vt:lpstr>
      <vt:lpstr>문서보안 시스템</vt:lpstr>
      <vt:lpstr>문서보안 시스템</vt:lpstr>
      <vt:lpstr>문서보안 시스템</vt:lpstr>
      <vt:lpstr>문서보안 시스템</vt:lpstr>
      <vt:lpstr>문서보안 시스템</vt:lpstr>
      <vt:lpstr>문서보안 시스템</vt:lpstr>
      <vt:lpstr>문서보안 시스템</vt:lpstr>
      <vt:lpstr>문서보안 시스템</vt:lpstr>
      <vt:lpstr>문서보안 시스템</vt:lpstr>
      <vt:lpstr>문서보안 시스템</vt:lpstr>
      <vt:lpstr>문서보안 시스템</vt:lpstr>
      <vt:lpstr>문서보안 시스템</vt:lpstr>
      <vt:lpstr>문서보안 시스템</vt:lpstr>
      <vt:lpstr>문서보안 시스템</vt:lpstr>
      <vt:lpstr>승인반출시스템(AMS)</vt:lpstr>
      <vt:lpstr>승인반출시스템(AMS)</vt:lpstr>
      <vt:lpstr>IPDS</vt:lpstr>
      <vt:lpstr>IPDS</vt:lpstr>
      <vt:lpstr>IPDS</vt:lpstr>
      <vt:lpstr>IPDS</vt:lpstr>
      <vt:lpstr>IPDS</vt:lpstr>
      <vt:lpstr>IPDS</vt:lpstr>
      <vt:lpstr>서버설치 내역</vt:lpstr>
      <vt:lpstr>관리자 프로그램</vt:lpstr>
      <vt:lpstr>관리자 프로그램</vt:lpstr>
      <vt:lpstr>DB Backup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Windows 사용자</dc:creator>
  <cp:lastModifiedBy>최 용관</cp:lastModifiedBy>
  <cp:revision>860</cp:revision>
  <cp:lastPrinted>2020-04-07T08:22:44Z</cp:lastPrinted>
  <dcterms:created xsi:type="dcterms:W3CDTF">2020-01-23T03:42:09Z</dcterms:created>
  <dcterms:modified xsi:type="dcterms:W3CDTF">2024-12-20T05:07:56Z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0x010100E1F3DEB3AA29E947A2C14828A04BC825</vt:lpwstr>
  </property>
</Properties>
</file>